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3" r:id="rId28"/>
    <p:sldId id="284" r:id="rId29"/>
    <p:sldId id="281" r:id="rId30"/>
    <p:sldId id="282" r:id="rId31"/>
  </p:sldIdLst>
  <p:sldSz cx="9144000" cy="5143500" type="screen16x9"/>
  <p:notesSz cx="6858000" cy="9144000"/>
  <p:embeddedFontLst>
    <p:embeddedFont>
      <p:font typeface="Fira Sans Extra Condensed" panose="020B05030500000200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4T13:51:11.843"/>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4T13:51:19.511"/>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213da5e962_0_16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213da5e962_0_16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213da5e962_0_18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213da5e962_0_18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213da5e962_0_18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213da5e962_0_18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3dc72f565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3dc72f565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3dc72f565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3dc72f56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3dc72f565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3dc72f565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3dc72f565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3dc72f565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c72f565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c72f565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3dc72f56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3dc72f56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3dc72f5652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3dc72f565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3dc72f5652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3dc72f565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13da5e962_0_1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13da5e962_0_1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3dc72f5652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3dc72f565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3dc72f565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3dc72f565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3dc72f565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3dc72f565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3dc72f5652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3dc72f5652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3dc72f5652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3dc72f565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3dc72f5652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3dc72f5652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3dc72f565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3dc72f565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3dc72f5652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3dc72f5652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13da5e962_0_1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13da5e962_0_1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213da5e962_0_17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213da5e962_0_17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13da5e962_0_17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213da5e962_0_17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13da5e962_0_18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13da5e962_0_18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13da5e962_0_18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13da5e962_0_18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13da5e962_0_18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213da5e962_0_18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13da5e962_0_180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13da5e962_0_18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457200" y="1491588"/>
            <a:ext cx="4114800" cy="1742700"/>
          </a:xfrm>
          <a:prstGeom prst="rect">
            <a:avLst/>
          </a:prstGeom>
        </p:spPr>
        <p:txBody>
          <a:bodyPr spcFirstLastPara="1" wrap="square" lIns="91425" tIns="91425" rIns="91425" bIns="91425" anchor="ctr" anchorCtr="0">
            <a:normAutofit/>
          </a:bodyPr>
          <a:lstStyle>
            <a:lvl1pPr lvl="0" rtl="0">
              <a:spcBef>
                <a:spcPts val="0"/>
              </a:spcBef>
              <a:spcAft>
                <a:spcPts val="0"/>
              </a:spcAft>
              <a:buSzPts val="52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5" name="Google Shape;55;p14"/>
          <p:cNvSpPr txBox="1">
            <a:spLocks noGrp="1"/>
          </p:cNvSpPr>
          <p:nvPr>
            <p:ph type="subTitle" idx="1"/>
          </p:nvPr>
        </p:nvSpPr>
        <p:spPr>
          <a:xfrm>
            <a:off x="457200" y="3234313"/>
            <a:ext cx="4114800" cy="4176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2800"/>
              <a:buNone/>
              <a:defRPr sz="1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60" name="Google Shape;60;p16"/>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4" name="Google Shape;64;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 name="Google Shape;69;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5" name="Google Shape;75;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4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sp>
        <p:nvSpPr>
          <p:cNvPr id="80" name="Google Shape;8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 name="Google Shape;8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52" name="Google Shape;52;p13"/>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customXml" Target="../ink/ink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5"/>
          <p:cNvSpPr txBox="1">
            <a:spLocks noGrp="1"/>
          </p:cNvSpPr>
          <p:nvPr>
            <p:ph type="ctrTitle"/>
          </p:nvPr>
        </p:nvSpPr>
        <p:spPr>
          <a:xfrm>
            <a:off x="861600" y="1630613"/>
            <a:ext cx="4114800" cy="174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Project</a:t>
            </a:r>
            <a:endParaRPr/>
          </a:p>
        </p:txBody>
      </p:sp>
      <p:sp>
        <p:nvSpPr>
          <p:cNvPr id="88" name="Google Shape;88;p25"/>
          <p:cNvSpPr txBox="1">
            <a:spLocks noGrp="1"/>
          </p:cNvSpPr>
          <p:nvPr>
            <p:ph type="subTitle" idx="1"/>
          </p:nvPr>
        </p:nvSpPr>
        <p:spPr>
          <a:xfrm>
            <a:off x="861600" y="4258025"/>
            <a:ext cx="5425500" cy="41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Supervised By :</a:t>
            </a:r>
            <a:endParaRPr b="1"/>
          </a:p>
          <a:p>
            <a:pPr marL="0" lvl="0" indent="0" algn="l" rtl="0">
              <a:spcBef>
                <a:spcPts val="0"/>
              </a:spcBef>
              <a:spcAft>
                <a:spcPts val="0"/>
              </a:spcAft>
              <a:buNone/>
            </a:pPr>
            <a:r>
              <a:rPr lang="en" sz="2800" b="1"/>
              <a:t>Prof. Dr. Santosh Kumar Singh</a:t>
            </a:r>
            <a:endParaRPr sz="2800" b="1"/>
          </a:p>
          <a:p>
            <a:pPr marL="0" lvl="0" indent="0" algn="l" rtl="0">
              <a:spcBef>
                <a:spcPts val="0"/>
              </a:spcBef>
              <a:spcAft>
                <a:spcPts val="0"/>
              </a:spcAft>
              <a:buNone/>
            </a:pPr>
            <a:endParaRPr b="1"/>
          </a:p>
        </p:txBody>
      </p:sp>
      <p:pic>
        <p:nvPicPr>
          <p:cNvPr id="89" name="Google Shape;89;p25"/>
          <p:cNvPicPr preferRelativeResize="0"/>
          <p:nvPr/>
        </p:nvPicPr>
        <p:blipFill>
          <a:blip r:embed="rId3">
            <a:alphaModFix/>
          </a:blip>
          <a:stretch>
            <a:fillRect/>
          </a:stretch>
        </p:blipFill>
        <p:spPr>
          <a:xfrm>
            <a:off x="0" y="0"/>
            <a:ext cx="1491601" cy="1491599"/>
          </a:xfrm>
          <a:prstGeom prst="rect">
            <a:avLst/>
          </a:prstGeom>
          <a:noFill/>
          <a:ln>
            <a:noFill/>
          </a:ln>
        </p:spPr>
      </p:pic>
      <p:sp>
        <p:nvSpPr>
          <p:cNvPr id="90" name="Google Shape;90;p25"/>
          <p:cNvSpPr txBox="1"/>
          <p:nvPr/>
        </p:nvSpPr>
        <p:spPr>
          <a:xfrm>
            <a:off x="1491600" y="491850"/>
            <a:ext cx="7652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latin typeface="Roboto"/>
                <a:ea typeface="Roboto"/>
                <a:cs typeface="Roboto"/>
                <a:sym typeface="Roboto"/>
              </a:rPr>
              <a:t>Department of Electrical Engineering ,IIT (BHU) Varanasi</a:t>
            </a:r>
            <a:endParaRPr sz="2300" b="1">
              <a:latin typeface="Roboto"/>
              <a:ea typeface="Roboto"/>
              <a:cs typeface="Roboto"/>
              <a:sym typeface="Roboto"/>
            </a:endParaRPr>
          </a:p>
        </p:txBody>
      </p:sp>
      <p:pic>
        <p:nvPicPr>
          <p:cNvPr id="91" name="Google Shape;91;p25"/>
          <p:cNvPicPr preferRelativeResize="0"/>
          <p:nvPr/>
        </p:nvPicPr>
        <p:blipFill>
          <a:blip r:embed="rId4">
            <a:alphaModFix/>
          </a:blip>
          <a:stretch>
            <a:fillRect/>
          </a:stretch>
        </p:blipFill>
        <p:spPr>
          <a:xfrm>
            <a:off x="5077500" y="1030650"/>
            <a:ext cx="3644975" cy="3644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4"/>
          <p:cNvPicPr preferRelativeResize="0"/>
          <p:nvPr/>
        </p:nvPicPr>
        <p:blipFill>
          <a:blip r:embed="rId3">
            <a:alphaModFix/>
          </a:blip>
          <a:stretch>
            <a:fillRect/>
          </a:stretch>
        </p:blipFill>
        <p:spPr>
          <a:xfrm>
            <a:off x="309150" y="749025"/>
            <a:ext cx="4074775" cy="2566700"/>
          </a:xfrm>
          <a:prstGeom prst="rect">
            <a:avLst/>
          </a:prstGeom>
          <a:noFill/>
          <a:ln>
            <a:noFill/>
          </a:ln>
        </p:spPr>
      </p:pic>
      <p:pic>
        <p:nvPicPr>
          <p:cNvPr id="314" name="Google Shape;314;p34"/>
          <p:cNvPicPr preferRelativeResize="0"/>
          <p:nvPr/>
        </p:nvPicPr>
        <p:blipFill rotWithShape="1">
          <a:blip r:embed="rId4">
            <a:alphaModFix/>
          </a:blip>
          <a:srcRect l="13284"/>
          <a:stretch/>
        </p:blipFill>
        <p:spPr>
          <a:xfrm>
            <a:off x="4790675" y="439838"/>
            <a:ext cx="3895100" cy="3185076"/>
          </a:xfrm>
          <a:prstGeom prst="rect">
            <a:avLst/>
          </a:prstGeom>
          <a:noFill/>
          <a:ln>
            <a:noFill/>
          </a:ln>
        </p:spPr>
      </p:pic>
      <p:pic>
        <p:nvPicPr>
          <p:cNvPr id="315" name="Google Shape;315;p34"/>
          <p:cNvPicPr preferRelativeResize="0"/>
          <p:nvPr/>
        </p:nvPicPr>
        <p:blipFill rotWithShape="1">
          <a:blip r:embed="rId5">
            <a:alphaModFix/>
          </a:blip>
          <a:srcRect r="27478"/>
          <a:stretch/>
        </p:blipFill>
        <p:spPr>
          <a:xfrm>
            <a:off x="2850500" y="3835000"/>
            <a:ext cx="2776500" cy="1160100"/>
          </a:xfrm>
          <a:prstGeom prst="rect">
            <a:avLst/>
          </a:prstGeom>
          <a:noFill/>
          <a:ln>
            <a:noFill/>
          </a:ln>
        </p:spPr>
      </p:pic>
      <p:sp>
        <p:nvSpPr>
          <p:cNvPr id="316" name="Google Shape;316;p34"/>
          <p:cNvSpPr/>
          <p:nvPr/>
        </p:nvSpPr>
        <p:spPr>
          <a:xfrm>
            <a:off x="309138" y="131438"/>
            <a:ext cx="552000" cy="552000"/>
          </a:xfrm>
          <a:prstGeom prst="ellipse">
            <a:avLst/>
          </a:prstGeom>
          <a:solidFill>
            <a:srgbClr val="8BB96C"/>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cxnSp>
        <p:nvCxnSpPr>
          <p:cNvPr id="317" name="Google Shape;317;p34"/>
          <p:cNvCxnSpPr>
            <a:endCxn id="313" idx="0"/>
          </p:cNvCxnSpPr>
          <p:nvPr/>
        </p:nvCxnSpPr>
        <p:spPr>
          <a:xfrm>
            <a:off x="976138" y="394125"/>
            <a:ext cx="1370400" cy="354900"/>
          </a:xfrm>
          <a:prstGeom prst="bentConnector2">
            <a:avLst/>
          </a:prstGeom>
          <a:noFill/>
          <a:ln w="9525" cap="flat" cmpd="sng">
            <a:solidFill>
              <a:schemeClr val="dk2"/>
            </a:solidFill>
            <a:prstDash val="solid"/>
            <a:round/>
            <a:headEnd type="oval" w="med" len="med"/>
            <a:tailEnd type="none" w="med" len="med"/>
          </a:ln>
        </p:spPr>
      </p:cxnSp>
      <p:sp>
        <p:nvSpPr>
          <p:cNvPr id="318" name="Google Shape;318;p34"/>
          <p:cNvSpPr/>
          <p:nvPr/>
        </p:nvSpPr>
        <p:spPr>
          <a:xfrm>
            <a:off x="7468088" y="4232488"/>
            <a:ext cx="552000" cy="552000"/>
          </a:xfrm>
          <a:prstGeom prst="ellipse">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p>
        </p:txBody>
      </p:sp>
      <p:cxnSp>
        <p:nvCxnSpPr>
          <p:cNvPr id="319" name="Google Shape;319;p34"/>
          <p:cNvCxnSpPr>
            <a:endCxn id="314" idx="2"/>
          </p:cNvCxnSpPr>
          <p:nvPr/>
        </p:nvCxnSpPr>
        <p:spPr>
          <a:xfrm rot="5400000" flipH="1">
            <a:off x="6558225" y="3804913"/>
            <a:ext cx="906600" cy="546600"/>
          </a:xfrm>
          <a:prstGeom prst="bentConnector3">
            <a:avLst>
              <a:gd name="adj1" fmla="val 50000"/>
            </a:avLst>
          </a:prstGeom>
          <a:noFill/>
          <a:ln w="9525" cap="flat" cmpd="sng">
            <a:solidFill>
              <a:schemeClr val="dk2"/>
            </a:solidFill>
            <a:prstDash val="solid"/>
            <a:round/>
            <a:headEnd type="oval" w="med" len="med"/>
            <a:tailEnd type="none" w="med" len="med"/>
          </a:ln>
        </p:spPr>
      </p:cxnSp>
      <p:sp>
        <p:nvSpPr>
          <p:cNvPr id="320" name="Google Shape;320;p34"/>
          <p:cNvSpPr/>
          <p:nvPr/>
        </p:nvSpPr>
        <p:spPr>
          <a:xfrm>
            <a:off x="861138" y="4139038"/>
            <a:ext cx="552000" cy="552000"/>
          </a:xfrm>
          <a:prstGeom prst="ellipse">
            <a:avLst/>
          </a:prstGeom>
          <a:solidFill>
            <a:schemeClr val="accent3"/>
          </a:solidFill>
          <a:ln w="38100" cap="flat" cmpd="sng">
            <a:solidFill>
              <a:srgbClr val="DDC4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p>
        </p:txBody>
      </p:sp>
      <p:cxnSp>
        <p:nvCxnSpPr>
          <p:cNvPr id="321" name="Google Shape;321;p34"/>
          <p:cNvCxnSpPr>
            <a:endCxn id="315" idx="1"/>
          </p:cNvCxnSpPr>
          <p:nvPr/>
        </p:nvCxnSpPr>
        <p:spPr>
          <a:xfrm>
            <a:off x="1159400" y="3956650"/>
            <a:ext cx="1691100" cy="458400"/>
          </a:xfrm>
          <a:prstGeom prst="bentConnector3">
            <a:avLst>
              <a:gd name="adj1" fmla="val 50000"/>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5"/>
          <p:cNvSpPr txBox="1"/>
          <p:nvPr/>
        </p:nvSpPr>
        <p:spPr>
          <a:xfrm>
            <a:off x="457275" y="752950"/>
            <a:ext cx="8723400" cy="2124000"/>
          </a:xfrm>
          <a:prstGeom prst="rect">
            <a:avLst/>
          </a:prstGeom>
          <a:noFill/>
          <a:ln>
            <a:noFill/>
          </a:ln>
        </p:spPr>
        <p:txBody>
          <a:bodyPr spcFirstLastPara="1" wrap="square" lIns="91425" tIns="91425" rIns="91425" bIns="91425" anchor="t" anchorCtr="0">
            <a:spAutoFit/>
          </a:bodyPr>
          <a:lstStyle/>
          <a:p>
            <a:pPr marL="12700" marR="12700" lvl="0" indent="0" algn="l" rtl="0">
              <a:lnSpc>
                <a:spcPct val="100000"/>
              </a:lnSpc>
              <a:spcBef>
                <a:spcPts val="400"/>
              </a:spcBef>
              <a:spcAft>
                <a:spcPts val="0"/>
              </a:spcAft>
              <a:buClr>
                <a:schemeClr val="dk1"/>
              </a:buClr>
              <a:buSzPts val="1100"/>
              <a:buFont typeface="Arial"/>
              <a:buNone/>
            </a:pPr>
            <a:r>
              <a:rPr lang="en" sz="1800">
                <a:solidFill>
                  <a:schemeClr val="dk1"/>
                </a:solidFill>
              </a:rPr>
              <a:t>MPPT or Maximum Power Point Tracking is algorithm that included in charge controllers used for  extracting maximum available power from PV module under certain conditions. The voltage at which  PV module can produce maximum power is called „maximum power point‟ (or peak power voltage).  Maximum power varies with solar radiation, ambient temperature and solar cell temperature.Using  the fact that input power is equal to output power , we can get :</a:t>
            </a:r>
            <a:endParaRPr sz="1800">
              <a:solidFill>
                <a:schemeClr val="dk1"/>
              </a:solidFill>
            </a:endParaRPr>
          </a:p>
          <a:p>
            <a:pPr marL="0" lvl="0" indent="0" algn="l" rtl="0">
              <a:lnSpc>
                <a:spcPct val="100000"/>
              </a:lnSpc>
              <a:spcBef>
                <a:spcPts val="0"/>
              </a:spcBef>
              <a:spcAft>
                <a:spcPts val="0"/>
              </a:spcAft>
              <a:buNone/>
            </a:pPr>
            <a:endParaRPr sz="1800">
              <a:solidFill>
                <a:schemeClr val="dk1"/>
              </a:solidFill>
              <a:latin typeface="Roboto"/>
              <a:ea typeface="Roboto"/>
              <a:cs typeface="Roboto"/>
              <a:sym typeface="Roboto"/>
            </a:endParaRPr>
          </a:p>
        </p:txBody>
      </p:sp>
      <p:pic>
        <p:nvPicPr>
          <p:cNvPr id="327" name="Google Shape;327;p35"/>
          <p:cNvPicPr preferRelativeResize="0"/>
          <p:nvPr/>
        </p:nvPicPr>
        <p:blipFill>
          <a:blip r:embed="rId3">
            <a:alphaModFix/>
          </a:blip>
          <a:stretch>
            <a:fillRect/>
          </a:stretch>
        </p:blipFill>
        <p:spPr>
          <a:xfrm>
            <a:off x="457275" y="2876938"/>
            <a:ext cx="3498913" cy="1929225"/>
          </a:xfrm>
          <a:prstGeom prst="rect">
            <a:avLst/>
          </a:prstGeom>
          <a:noFill/>
          <a:ln>
            <a:noFill/>
          </a:ln>
        </p:spPr>
      </p:pic>
      <p:sp>
        <p:nvSpPr>
          <p:cNvPr id="328" name="Google Shape;328;p35"/>
          <p:cNvSpPr txBox="1"/>
          <p:nvPr/>
        </p:nvSpPr>
        <p:spPr>
          <a:xfrm>
            <a:off x="4137700" y="2465150"/>
            <a:ext cx="5109000" cy="3006600"/>
          </a:xfrm>
          <a:prstGeom prst="rect">
            <a:avLst/>
          </a:prstGeom>
          <a:noFill/>
          <a:ln>
            <a:noFill/>
          </a:ln>
        </p:spPr>
        <p:txBody>
          <a:bodyPr spcFirstLastPara="1" wrap="square" lIns="91425" tIns="91425" rIns="91425" bIns="91425" anchor="t" anchorCtr="0">
            <a:spAutoFit/>
          </a:bodyPr>
          <a:lstStyle/>
          <a:p>
            <a:pPr marL="12700" marR="12700" lvl="0" indent="0" algn="l" rtl="0">
              <a:lnSpc>
                <a:spcPct val="100000"/>
              </a:lnSpc>
              <a:spcBef>
                <a:spcPts val="200"/>
              </a:spcBef>
              <a:spcAft>
                <a:spcPts val="0"/>
              </a:spcAft>
              <a:buNone/>
            </a:pPr>
            <a:r>
              <a:rPr lang="en" sz="1800">
                <a:solidFill>
                  <a:schemeClr val="dk1"/>
                </a:solidFill>
                <a:latin typeface="Roboto"/>
                <a:ea typeface="Roboto"/>
                <a:cs typeface="Roboto"/>
                <a:sym typeface="Roboto"/>
              </a:rPr>
              <a:t>Hence by the maximum power transfer </a:t>
            </a:r>
            <a:endParaRPr sz="1800">
              <a:solidFill>
                <a:schemeClr val="dk1"/>
              </a:solidFill>
              <a:latin typeface="Roboto"/>
              <a:ea typeface="Roboto"/>
              <a:cs typeface="Roboto"/>
              <a:sym typeface="Roboto"/>
            </a:endParaRPr>
          </a:p>
          <a:p>
            <a:pPr marL="12700" marR="12700" lvl="0" indent="0" algn="l" rtl="0">
              <a:lnSpc>
                <a:spcPct val="100000"/>
              </a:lnSpc>
              <a:spcBef>
                <a:spcPts val="200"/>
              </a:spcBef>
              <a:spcAft>
                <a:spcPts val="0"/>
              </a:spcAft>
              <a:buNone/>
            </a:pPr>
            <a:r>
              <a:rPr lang="en" sz="1800">
                <a:solidFill>
                  <a:schemeClr val="dk1"/>
                </a:solidFill>
                <a:latin typeface="Roboto"/>
                <a:ea typeface="Roboto"/>
                <a:cs typeface="Roboto"/>
                <a:sym typeface="Roboto"/>
              </a:rPr>
              <a:t>theorem, maximum power will extracts from the solar  panel when transferred load resistance is equal to the internal resistance. This condition is  achieved by this proposed (MPPT) algorithm.</a:t>
            </a:r>
            <a:endParaRPr sz="1800">
              <a:solidFill>
                <a:schemeClr val="dk1"/>
              </a:solidFill>
              <a:latin typeface="Roboto"/>
              <a:ea typeface="Roboto"/>
              <a:cs typeface="Roboto"/>
              <a:sym typeface="Roboto"/>
            </a:endParaRPr>
          </a:p>
          <a:p>
            <a:pPr marL="12700" marR="12700" lvl="0" indent="0" algn="l" rtl="0">
              <a:lnSpc>
                <a:spcPct val="100000"/>
              </a:lnSpc>
              <a:spcBef>
                <a:spcPts val="200"/>
              </a:spcBef>
              <a:spcAft>
                <a:spcPts val="0"/>
              </a:spcAft>
              <a:buClr>
                <a:schemeClr val="dk1"/>
              </a:buClr>
              <a:buSzPts val="1100"/>
              <a:buFont typeface="Arial"/>
              <a:buNone/>
            </a:pPr>
            <a:r>
              <a:rPr lang="en" sz="1800">
                <a:solidFill>
                  <a:schemeClr val="dk1"/>
                </a:solidFill>
                <a:latin typeface="Roboto"/>
                <a:ea typeface="Roboto"/>
                <a:cs typeface="Roboto"/>
                <a:sym typeface="Roboto"/>
              </a:rPr>
              <a:t>Where,The proposed  control strategy will set the duty cycle of converter so as to match transferred load resistance with  internal resistance of solar panel.</a:t>
            </a:r>
            <a:endParaRPr sz="180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800">
              <a:solidFill>
                <a:schemeClr val="dk1"/>
              </a:solidFill>
              <a:latin typeface="Roboto"/>
              <a:ea typeface="Roboto"/>
              <a:cs typeface="Roboto"/>
              <a:sym typeface="Roboto"/>
            </a:endParaRPr>
          </a:p>
        </p:txBody>
      </p:sp>
      <p:grpSp>
        <p:nvGrpSpPr>
          <p:cNvPr id="329" name="Google Shape;329;p35"/>
          <p:cNvGrpSpPr/>
          <p:nvPr/>
        </p:nvGrpSpPr>
        <p:grpSpPr>
          <a:xfrm>
            <a:off x="366175" y="200950"/>
            <a:ext cx="8358327" cy="552000"/>
            <a:chOff x="471275" y="2605200"/>
            <a:chExt cx="8358327" cy="552000"/>
          </a:xfrm>
        </p:grpSpPr>
        <p:sp>
          <p:nvSpPr>
            <p:cNvPr id="330" name="Google Shape;330;p35"/>
            <p:cNvSpPr/>
            <p:nvPr/>
          </p:nvSpPr>
          <p:spPr>
            <a:xfrm>
              <a:off x="471275" y="26052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a:solidFill>
                    <a:schemeClr val="lt1"/>
                  </a:solidFill>
                  <a:latin typeface="Fira Sans Extra Condensed"/>
                  <a:ea typeface="Fira Sans Extra Condensed"/>
                  <a:cs typeface="Fira Sans Extra Condensed"/>
                  <a:sym typeface="Fira Sans Extra Condensed"/>
                </a:rPr>
                <a:t>3</a:t>
              </a:r>
              <a:endParaRPr sz="2300"/>
            </a:p>
          </p:txBody>
        </p:sp>
        <p:sp>
          <p:nvSpPr>
            <p:cNvPr id="331" name="Google Shape;331;p35"/>
            <p:cNvSpPr txBox="1"/>
            <p:nvPr/>
          </p:nvSpPr>
          <p:spPr>
            <a:xfrm>
              <a:off x="1131002" y="2675050"/>
              <a:ext cx="7698600" cy="33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100" b="1" dirty="0">
                  <a:solidFill>
                    <a:schemeClr val="dk1"/>
                  </a:solidFill>
                  <a:latin typeface="Fira Sans Extra Condensed"/>
                  <a:ea typeface="Fira Sans Extra Condensed"/>
                  <a:cs typeface="Fira Sans Extra Condensed"/>
                  <a:sym typeface="Fira Sans Extra Condensed"/>
                </a:rPr>
                <a:t>MPPT(Maximum Power Point Tracking) :</a:t>
              </a:r>
              <a:endParaRPr sz="3100" b="1" dirty="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xfrm>
            <a:off x="765500" y="202400"/>
            <a:ext cx="8686800" cy="371400"/>
          </a:xfrm>
          <a:prstGeom prst="rect">
            <a:avLst/>
          </a:prstGeom>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r>
              <a:rPr lang="en" sz="2300"/>
              <a:t>Circuit Diagram of Solar PV array with DC to DC Boost converter and MPPT</a:t>
            </a:r>
            <a:endParaRPr sz="2300"/>
          </a:p>
        </p:txBody>
      </p:sp>
      <p:sp>
        <p:nvSpPr>
          <p:cNvPr id="337" name="Google Shape;337;p36"/>
          <p:cNvSpPr/>
          <p:nvPr/>
        </p:nvSpPr>
        <p:spPr>
          <a:xfrm>
            <a:off x="213500" y="1121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a:solidFill>
                  <a:schemeClr val="lt1"/>
                </a:solidFill>
                <a:latin typeface="Fira Sans Extra Condensed"/>
                <a:ea typeface="Fira Sans Extra Condensed"/>
                <a:cs typeface="Fira Sans Extra Condensed"/>
                <a:sym typeface="Fira Sans Extra Condensed"/>
              </a:rPr>
              <a:t>a</a:t>
            </a:r>
            <a:endParaRPr sz="2300"/>
          </a:p>
        </p:txBody>
      </p:sp>
      <p:pic>
        <p:nvPicPr>
          <p:cNvPr id="338" name="Google Shape;338;p36"/>
          <p:cNvPicPr preferRelativeResize="0"/>
          <p:nvPr/>
        </p:nvPicPr>
        <p:blipFill>
          <a:blip r:embed="rId3">
            <a:alphaModFix/>
          </a:blip>
          <a:stretch>
            <a:fillRect/>
          </a:stretch>
        </p:blipFill>
        <p:spPr>
          <a:xfrm>
            <a:off x="1922751" y="738825"/>
            <a:ext cx="6748766" cy="4157000"/>
          </a:xfrm>
          <a:prstGeom prst="rect">
            <a:avLst/>
          </a:prstGeom>
          <a:noFill/>
          <a:ln>
            <a:noFill/>
          </a:ln>
        </p:spPr>
      </p:pic>
      <p:pic>
        <p:nvPicPr>
          <p:cNvPr id="339" name="Google Shape;339;p36"/>
          <p:cNvPicPr preferRelativeResize="0"/>
          <p:nvPr/>
        </p:nvPicPr>
        <p:blipFill>
          <a:blip r:embed="rId4">
            <a:alphaModFix/>
          </a:blip>
          <a:stretch>
            <a:fillRect/>
          </a:stretch>
        </p:blipFill>
        <p:spPr>
          <a:xfrm>
            <a:off x="366525" y="1076750"/>
            <a:ext cx="3819075" cy="381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7"/>
          <p:cNvSpPr txBox="1">
            <a:spLocks noGrp="1"/>
          </p:cNvSpPr>
          <p:nvPr>
            <p:ph type="title"/>
          </p:nvPr>
        </p:nvSpPr>
        <p:spPr>
          <a:xfrm>
            <a:off x="715775" y="234575"/>
            <a:ext cx="8229600" cy="371400"/>
          </a:xfrm>
          <a:prstGeom prst="rect">
            <a:avLst/>
          </a:prstGeom>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r>
              <a:rPr lang="en" sz="2300"/>
              <a:t>Simulation Result : I-V Characteristic Curve and P-V Characteristic Curve</a:t>
            </a:r>
            <a:endParaRPr sz="2300"/>
          </a:p>
        </p:txBody>
      </p:sp>
      <p:sp>
        <p:nvSpPr>
          <p:cNvPr id="345" name="Google Shape;345;p37"/>
          <p:cNvSpPr/>
          <p:nvPr/>
        </p:nvSpPr>
        <p:spPr>
          <a:xfrm>
            <a:off x="163775" y="14427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a:solidFill>
                  <a:schemeClr val="lt1"/>
                </a:solidFill>
                <a:latin typeface="Fira Sans Extra Condensed"/>
                <a:ea typeface="Fira Sans Extra Condensed"/>
                <a:cs typeface="Fira Sans Extra Condensed"/>
                <a:sym typeface="Fira Sans Extra Condensed"/>
              </a:rPr>
              <a:t>b</a:t>
            </a:r>
            <a:endParaRPr sz="2300"/>
          </a:p>
        </p:txBody>
      </p:sp>
      <p:pic>
        <p:nvPicPr>
          <p:cNvPr id="346" name="Google Shape;346;p37"/>
          <p:cNvPicPr preferRelativeResize="0"/>
          <p:nvPr/>
        </p:nvPicPr>
        <p:blipFill rotWithShape="1">
          <a:blip r:embed="rId3">
            <a:alphaModFix/>
          </a:blip>
          <a:srcRect l="3907" r="4593"/>
          <a:stretch/>
        </p:blipFill>
        <p:spPr>
          <a:xfrm>
            <a:off x="444850" y="823975"/>
            <a:ext cx="6584177" cy="4006126"/>
          </a:xfrm>
          <a:prstGeom prst="rect">
            <a:avLst/>
          </a:prstGeom>
          <a:noFill/>
          <a:ln>
            <a:noFill/>
          </a:ln>
        </p:spPr>
      </p:pic>
      <p:pic>
        <p:nvPicPr>
          <p:cNvPr id="347" name="Google Shape;347;p37"/>
          <p:cNvPicPr preferRelativeResize="0"/>
          <p:nvPr/>
        </p:nvPicPr>
        <p:blipFill>
          <a:blip r:embed="rId4">
            <a:alphaModFix/>
          </a:blip>
          <a:stretch>
            <a:fillRect/>
          </a:stretch>
        </p:blipFill>
        <p:spPr>
          <a:xfrm>
            <a:off x="5075550" y="1301775"/>
            <a:ext cx="4068450" cy="406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988225" y="297750"/>
            <a:ext cx="65211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Perturbation and Observation Method:</a:t>
            </a:r>
            <a:endParaRPr sz="3100"/>
          </a:p>
        </p:txBody>
      </p:sp>
      <p:sp>
        <p:nvSpPr>
          <p:cNvPr id="353" name="Google Shape;353;p38"/>
          <p:cNvSpPr/>
          <p:nvPr/>
        </p:nvSpPr>
        <p:spPr>
          <a:xfrm>
            <a:off x="328275" y="20745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100" b="1">
                <a:solidFill>
                  <a:schemeClr val="lt1"/>
                </a:solidFill>
                <a:latin typeface="Fira Sans Extra Condensed"/>
                <a:ea typeface="Fira Sans Extra Condensed"/>
                <a:cs typeface="Fira Sans Extra Condensed"/>
                <a:sym typeface="Fira Sans Extra Condensed"/>
              </a:rPr>
              <a:t>c</a:t>
            </a:r>
            <a:endParaRPr sz="3100"/>
          </a:p>
        </p:txBody>
      </p:sp>
      <p:pic>
        <p:nvPicPr>
          <p:cNvPr id="354" name="Google Shape;354;p38"/>
          <p:cNvPicPr preferRelativeResize="0"/>
          <p:nvPr/>
        </p:nvPicPr>
        <p:blipFill>
          <a:blip r:embed="rId3">
            <a:alphaModFix/>
          </a:blip>
          <a:stretch>
            <a:fillRect/>
          </a:stretch>
        </p:blipFill>
        <p:spPr>
          <a:xfrm>
            <a:off x="379875" y="1176513"/>
            <a:ext cx="3867150" cy="2638425"/>
          </a:xfrm>
          <a:prstGeom prst="rect">
            <a:avLst/>
          </a:prstGeom>
          <a:noFill/>
          <a:ln>
            <a:noFill/>
          </a:ln>
        </p:spPr>
      </p:pic>
      <p:sp>
        <p:nvSpPr>
          <p:cNvPr id="355" name="Google Shape;355;p38"/>
          <p:cNvSpPr txBox="1"/>
          <p:nvPr/>
        </p:nvSpPr>
        <p:spPr>
          <a:xfrm flipH="1">
            <a:off x="4488900" y="911850"/>
            <a:ext cx="4655100" cy="3232500"/>
          </a:xfrm>
          <a:prstGeom prst="rect">
            <a:avLst/>
          </a:prstGeom>
          <a:noFill/>
          <a:ln>
            <a:noFill/>
          </a:ln>
        </p:spPr>
        <p:txBody>
          <a:bodyPr spcFirstLastPara="1" wrap="square" lIns="91425" tIns="91425" rIns="91425" bIns="91425" anchor="t" anchorCtr="0">
            <a:spAutoFit/>
          </a:bodyPr>
          <a:lstStyle/>
          <a:p>
            <a:pPr marL="12700" marR="12700" lvl="0" indent="0" algn="l" rtl="0">
              <a:lnSpc>
                <a:spcPct val="80000"/>
              </a:lnSpc>
              <a:spcBef>
                <a:spcPts val="500"/>
              </a:spcBef>
              <a:spcAft>
                <a:spcPts val="0"/>
              </a:spcAft>
              <a:buClr>
                <a:schemeClr val="dk1"/>
              </a:buClr>
              <a:buSzPts val="1100"/>
              <a:buFont typeface="Arial"/>
              <a:buNone/>
            </a:pPr>
            <a:r>
              <a:rPr lang="en" sz="1800">
                <a:solidFill>
                  <a:schemeClr val="dk1"/>
                </a:solidFill>
                <a:latin typeface="Roboto"/>
                <a:ea typeface="Roboto"/>
                <a:cs typeface="Roboto"/>
                <a:sym typeface="Roboto"/>
              </a:rPr>
              <a:t>When we observe the PV curve , We ﬁnd out that :In the given curve, D = 1.0 at  the origin, and D = 0.0 at thus, the value of D decreases as we move from left to  right in the curve. Now, we can divide the power curve into 2 parts for analysis.  The part to the left of the maximum power point, and the part to the right of it.  In the left part, the power output increases as we increase the voltage, or in  other words, the power output increases with a decrease in the value of D. </a:t>
            </a:r>
            <a:endParaRPr sz="1800">
              <a:solidFill>
                <a:schemeClr val="dk1"/>
              </a:solidFill>
              <a:latin typeface="Roboto"/>
              <a:ea typeface="Roboto"/>
              <a:cs typeface="Roboto"/>
              <a:sym typeface="Roboto"/>
            </a:endParaRPr>
          </a:p>
        </p:txBody>
      </p:sp>
      <p:sp>
        <p:nvSpPr>
          <p:cNvPr id="356" name="Google Shape;356;p38"/>
          <p:cNvSpPr txBox="1"/>
          <p:nvPr/>
        </p:nvSpPr>
        <p:spPr>
          <a:xfrm>
            <a:off x="651600" y="4055875"/>
            <a:ext cx="8492400" cy="1231500"/>
          </a:xfrm>
          <a:prstGeom prst="rect">
            <a:avLst/>
          </a:prstGeom>
          <a:noFill/>
          <a:ln>
            <a:noFill/>
          </a:ln>
        </p:spPr>
        <p:txBody>
          <a:bodyPr spcFirstLastPara="1" wrap="square" lIns="91425" tIns="91425" rIns="91425" bIns="91425" anchor="t" anchorCtr="0">
            <a:spAutoFit/>
          </a:bodyPr>
          <a:lstStyle/>
          <a:p>
            <a:pPr marL="12700" marR="12700" lvl="0" indent="0" algn="l" rtl="0">
              <a:lnSpc>
                <a:spcPct val="80000"/>
              </a:lnSpc>
              <a:spcBef>
                <a:spcPts val="500"/>
              </a:spcBef>
              <a:spcAft>
                <a:spcPts val="0"/>
              </a:spcAft>
              <a:buClr>
                <a:schemeClr val="dk1"/>
              </a:buClr>
              <a:buSzPts val="1100"/>
              <a:buFont typeface="Arial"/>
              <a:buNone/>
            </a:pPr>
            <a:r>
              <a:rPr lang="en" sz="1800">
                <a:solidFill>
                  <a:schemeClr val="dk1"/>
                </a:solidFill>
                <a:latin typeface="Roboto"/>
                <a:ea typeface="Roboto"/>
                <a:cs typeface="Roboto"/>
                <a:sym typeface="Roboto"/>
              </a:rPr>
              <a:t>Contrast to this, in the right part of the curve, the increasing voltage (or the  decreasing D) leads to a decrease in the power output.From this Observation P  and O method come.</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a:off x="988250" y="310375"/>
            <a:ext cx="7572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Flow Chart of Perturb and  Observe Method.</a:t>
            </a:r>
            <a:endParaRPr sz="3100"/>
          </a:p>
        </p:txBody>
      </p:sp>
      <p:sp>
        <p:nvSpPr>
          <p:cNvPr id="362" name="Google Shape;362;p39"/>
          <p:cNvSpPr/>
          <p:nvPr/>
        </p:nvSpPr>
        <p:spPr>
          <a:xfrm>
            <a:off x="303000" y="22007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a:solidFill>
                  <a:schemeClr val="lt1"/>
                </a:solidFill>
                <a:latin typeface="Fira Sans Extra Condensed"/>
                <a:ea typeface="Fira Sans Extra Condensed"/>
                <a:cs typeface="Fira Sans Extra Condensed"/>
                <a:sym typeface="Fira Sans Extra Condensed"/>
              </a:rPr>
              <a:t>d</a:t>
            </a:r>
            <a:endParaRPr sz="2300"/>
          </a:p>
        </p:txBody>
      </p:sp>
      <p:pic>
        <p:nvPicPr>
          <p:cNvPr id="363" name="Google Shape;363;p39"/>
          <p:cNvPicPr preferRelativeResize="0"/>
          <p:nvPr/>
        </p:nvPicPr>
        <p:blipFill>
          <a:blip r:embed="rId3">
            <a:alphaModFix/>
          </a:blip>
          <a:stretch>
            <a:fillRect/>
          </a:stretch>
        </p:blipFill>
        <p:spPr>
          <a:xfrm>
            <a:off x="2941375" y="772075"/>
            <a:ext cx="4575555" cy="4156925"/>
          </a:xfrm>
          <a:prstGeom prst="rect">
            <a:avLst/>
          </a:prstGeom>
          <a:noFill/>
          <a:ln>
            <a:noFill/>
          </a:ln>
        </p:spPr>
      </p:pic>
      <p:pic>
        <p:nvPicPr>
          <p:cNvPr id="364" name="Google Shape;364;p39"/>
          <p:cNvPicPr preferRelativeResize="0"/>
          <p:nvPr/>
        </p:nvPicPr>
        <p:blipFill>
          <a:blip r:embed="rId4">
            <a:alphaModFix/>
          </a:blip>
          <a:stretch>
            <a:fillRect/>
          </a:stretch>
        </p:blipFill>
        <p:spPr>
          <a:xfrm>
            <a:off x="392525" y="870225"/>
            <a:ext cx="4273275" cy="427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0"/>
          <p:cNvSpPr txBox="1">
            <a:spLocks noGrp="1"/>
          </p:cNvSpPr>
          <p:nvPr>
            <p:ph type="title"/>
          </p:nvPr>
        </p:nvSpPr>
        <p:spPr>
          <a:xfrm>
            <a:off x="988225" y="297750"/>
            <a:ext cx="8155800" cy="371400"/>
          </a:xfrm>
          <a:prstGeom prst="rect">
            <a:avLst/>
          </a:prstGeom>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r>
              <a:rPr lang="en" sz="2300"/>
              <a:t>PV array voltage, PV array current, Output power of PV array</a:t>
            </a:r>
            <a:endParaRPr sz="2300"/>
          </a:p>
        </p:txBody>
      </p:sp>
      <p:sp>
        <p:nvSpPr>
          <p:cNvPr id="370" name="Google Shape;370;p40"/>
          <p:cNvSpPr/>
          <p:nvPr/>
        </p:nvSpPr>
        <p:spPr>
          <a:xfrm>
            <a:off x="328275" y="20745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100" b="1">
                <a:solidFill>
                  <a:schemeClr val="lt1"/>
                </a:solidFill>
                <a:latin typeface="Fira Sans Extra Condensed"/>
                <a:ea typeface="Fira Sans Extra Condensed"/>
                <a:cs typeface="Fira Sans Extra Condensed"/>
                <a:sym typeface="Fira Sans Extra Condensed"/>
              </a:rPr>
              <a:t>e</a:t>
            </a:r>
            <a:endParaRPr sz="3100"/>
          </a:p>
        </p:txBody>
      </p:sp>
      <p:pic>
        <p:nvPicPr>
          <p:cNvPr id="371" name="Google Shape;371;p40"/>
          <p:cNvPicPr preferRelativeResize="0"/>
          <p:nvPr/>
        </p:nvPicPr>
        <p:blipFill>
          <a:blip r:embed="rId3">
            <a:alphaModFix/>
          </a:blip>
          <a:stretch>
            <a:fillRect/>
          </a:stretch>
        </p:blipFill>
        <p:spPr>
          <a:xfrm>
            <a:off x="268613" y="861300"/>
            <a:ext cx="8606770" cy="407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title"/>
          </p:nvPr>
        </p:nvSpPr>
        <p:spPr>
          <a:xfrm>
            <a:off x="1040525" y="321175"/>
            <a:ext cx="7644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 sz="3100"/>
              <a:t>Three phase DC to AC inverter </a:t>
            </a:r>
            <a:endParaRPr sz="3100"/>
          </a:p>
        </p:txBody>
      </p:sp>
      <p:sp>
        <p:nvSpPr>
          <p:cNvPr id="377" name="Google Shape;377;p41"/>
          <p:cNvSpPr/>
          <p:nvPr/>
        </p:nvSpPr>
        <p:spPr>
          <a:xfrm>
            <a:off x="366175" y="23087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300" b="1">
                <a:solidFill>
                  <a:schemeClr val="lt1"/>
                </a:solidFill>
                <a:latin typeface="Fira Sans Extra Condensed"/>
                <a:ea typeface="Fira Sans Extra Condensed"/>
                <a:cs typeface="Fira Sans Extra Condensed"/>
                <a:sym typeface="Fira Sans Extra Condensed"/>
              </a:rPr>
              <a:t>4</a:t>
            </a:r>
            <a:endParaRPr sz="2300">
              <a:solidFill>
                <a:schemeClr val="lt1"/>
              </a:solidFill>
            </a:endParaRPr>
          </a:p>
        </p:txBody>
      </p:sp>
      <p:sp>
        <p:nvSpPr>
          <p:cNvPr id="378" name="Google Shape;378;p41"/>
          <p:cNvSpPr txBox="1"/>
          <p:nvPr/>
        </p:nvSpPr>
        <p:spPr>
          <a:xfrm>
            <a:off x="735500" y="1041350"/>
            <a:ext cx="72792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A three-phase DC to AC inverter is a device that converts DC (Direct Current) power into AC (Alternating Current) power with three-phase output. The inverter is used in various applications, including renewable energy systems, motor control, uninterruptible power supply, and many others.</a:t>
            </a:r>
            <a:endParaRPr sz="1800">
              <a:solidFill>
                <a:schemeClr val="dk1"/>
              </a:solidFill>
              <a:latin typeface="Roboto"/>
              <a:ea typeface="Roboto"/>
              <a:cs typeface="Roboto"/>
              <a:sym typeface="Roboto"/>
            </a:endParaRPr>
          </a:p>
          <a:p>
            <a:pPr marL="0" lvl="0" indent="0" algn="l" rtl="0">
              <a:spcBef>
                <a:spcPts val="0"/>
              </a:spcBef>
              <a:spcAft>
                <a:spcPts val="0"/>
              </a:spcAft>
              <a:buNone/>
            </a:pPr>
            <a:r>
              <a:rPr lang="en" sz="1800">
                <a:solidFill>
                  <a:schemeClr val="dk1"/>
                </a:solidFill>
                <a:latin typeface="Roboto"/>
                <a:ea typeface="Roboto"/>
                <a:cs typeface="Roboto"/>
                <a:sym typeface="Roboto"/>
              </a:rPr>
              <a:t>There are different types of three-phase DC to AC inverters, including pulse width modulation (PWM) inverters, sinusoidal pulse width modulation (SPWM) inverters, and multilevel inverters. PWM inverters are the most common type of inverter used in industrial applications due to their simplicity and cost-effectiveness. SPWM inverters are preferred for applications requiring a high-quality output waveform, such as motor control. </a:t>
            </a:r>
            <a:endParaRPr sz="18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2"/>
          <p:cNvSpPr txBox="1">
            <a:spLocks noGrp="1"/>
          </p:cNvSpPr>
          <p:nvPr>
            <p:ph type="title"/>
          </p:nvPr>
        </p:nvSpPr>
        <p:spPr>
          <a:xfrm>
            <a:off x="765500" y="202400"/>
            <a:ext cx="8686800" cy="371400"/>
          </a:xfrm>
          <a:prstGeom prst="rect">
            <a:avLst/>
          </a:prstGeom>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r>
              <a:rPr lang="en" sz="3100"/>
              <a:t>SINUSOIDAL PULSE WIDTH MODULATION (SPWM)</a:t>
            </a:r>
            <a:endParaRPr sz="3100"/>
          </a:p>
        </p:txBody>
      </p:sp>
      <p:sp>
        <p:nvSpPr>
          <p:cNvPr id="384" name="Google Shape;384;p42"/>
          <p:cNvSpPr/>
          <p:nvPr/>
        </p:nvSpPr>
        <p:spPr>
          <a:xfrm>
            <a:off x="213500" y="1121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a:solidFill>
                  <a:schemeClr val="lt1"/>
                </a:solidFill>
                <a:latin typeface="Fira Sans Extra Condensed"/>
                <a:ea typeface="Fira Sans Extra Condensed"/>
                <a:cs typeface="Fira Sans Extra Condensed"/>
                <a:sym typeface="Fira Sans Extra Condensed"/>
              </a:rPr>
              <a:t>a</a:t>
            </a:r>
            <a:endParaRPr sz="2300"/>
          </a:p>
        </p:txBody>
      </p:sp>
      <p:sp>
        <p:nvSpPr>
          <p:cNvPr id="385" name="Google Shape;385;p42"/>
          <p:cNvSpPr txBox="1"/>
          <p:nvPr/>
        </p:nvSpPr>
        <p:spPr>
          <a:xfrm>
            <a:off x="932400" y="1036100"/>
            <a:ext cx="7815300" cy="2373600"/>
          </a:xfrm>
          <a:prstGeom prst="rect">
            <a:avLst/>
          </a:prstGeom>
          <a:noFill/>
          <a:ln>
            <a:noFill/>
          </a:ln>
        </p:spPr>
        <p:txBody>
          <a:bodyPr spcFirstLastPara="1" wrap="square" lIns="91425" tIns="91425" rIns="91425" bIns="91425" anchor="t" anchorCtr="0">
            <a:spAutoFit/>
          </a:bodyPr>
          <a:lstStyle/>
          <a:p>
            <a:pPr marL="12700" marR="12700" lvl="0" indent="0" algn="l" rtl="0">
              <a:lnSpc>
                <a:spcPct val="115000"/>
              </a:lnSpc>
              <a:spcBef>
                <a:spcPts val="100"/>
              </a:spcBef>
              <a:spcAft>
                <a:spcPts val="0"/>
              </a:spcAft>
              <a:buClr>
                <a:schemeClr val="dk1"/>
              </a:buClr>
              <a:buSzPts val="1100"/>
              <a:buFont typeface="Arial"/>
              <a:buNone/>
            </a:pPr>
            <a:r>
              <a:rPr lang="en" sz="1800">
                <a:solidFill>
                  <a:srgbClr val="424242"/>
                </a:solidFill>
                <a:latin typeface="Roboto"/>
                <a:ea typeface="Roboto"/>
                <a:cs typeface="Roboto"/>
                <a:sym typeface="Roboto"/>
              </a:rPr>
              <a:t>The gating signals are generated by comparing a sinusoidal  reference wave with a triangular carrier wave of frequency Fr and  Fc respectively. When the sinusoidal wave has a higher  magnitude, output is high otherwise it is low. The comparator  output is processed in a trigger pulse generator in such a way that  the output voltage wave has a pulse width in agreement with  comparator pulse width.</a:t>
            </a:r>
            <a:endParaRPr sz="1800">
              <a:solidFill>
                <a:srgbClr val="424242"/>
              </a:solidFill>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pic>
        <p:nvPicPr>
          <p:cNvPr id="386" name="Google Shape;386;p42"/>
          <p:cNvPicPr preferRelativeResize="0"/>
          <p:nvPr/>
        </p:nvPicPr>
        <p:blipFill>
          <a:blip r:embed="rId3">
            <a:alphaModFix/>
          </a:blip>
          <a:stretch>
            <a:fillRect/>
          </a:stretch>
        </p:blipFill>
        <p:spPr>
          <a:xfrm>
            <a:off x="2120350" y="3063350"/>
            <a:ext cx="6787000" cy="178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3"/>
          <p:cNvSpPr txBox="1">
            <a:spLocks noGrp="1"/>
          </p:cNvSpPr>
          <p:nvPr>
            <p:ph type="title"/>
          </p:nvPr>
        </p:nvSpPr>
        <p:spPr>
          <a:xfrm>
            <a:off x="765500" y="202400"/>
            <a:ext cx="7502100" cy="371400"/>
          </a:xfrm>
          <a:prstGeom prst="rect">
            <a:avLst/>
          </a:prstGeom>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r>
              <a:rPr lang="en" sz="3100"/>
              <a:t>SWITCHING TECHNIQUES</a:t>
            </a:r>
            <a:endParaRPr sz="3100"/>
          </a:p>
        </p:txBody>
      </p:sp>
      <p:sp>
        <p:nvSpPr>
          <p:cNvPr id="392" name="Google Shape;392;p43"/>
          <p:cNvSpPr/>
          <p:nvPr/>
        </p:nvSpPr>
        <p:spPr>
          <a:xfrm>
            <a:off x="213500" y="1121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a:solidFill>
                  <a:schemeClr val="lt1"/>
                </a:solidFill>
                <a:latin typeface="Fira Sans Extra Condensed"/>
                <a:ea typeface="Fira Sans Extra Condensed"/>
                <a:cs typeface="Fira Sans Extra Condensed"/>
                <a:sym typeface="Fira Sans Extra Condensed"/>
              </a:rPr>
              <a:t>b</a:t>
            </a:r>
            <a:endParaRPr sz="2300"/>
          </a:p>
        </p:txBody>
      </p:sp>
      <p:sp>
        <p:nvSpPr>
          <p:cNvPr id="393" name="Google Shape;393;p43"/>
          <p:cNvSpPr txBox="1"/>
          <p:nvPr/>
        </p:nvSpPr>
        <p:spPr>
          <a:xfrm>
            <a:off x="457500" y="664100"/>
            <a:ext cx="8686500" cy="2373600"/>
          </a:xfrm>
          <a:prstGeom prst="rect">
            <a:avLst/>
          </a:prstGeom>
          <a:noFill/>
          <a:ln>
            <a:noFill/>
          </a:ln>
        </p:spPr>
        <p:txBody>
          <a:bodyPr spcFirstLastPara="1" wrap="square" lIns="91425" tIns="91425" rIns="91425" bIns="91425" anchor="t" anchorCtr="0">
            <a:spAutoFit/>
          </a:bodyPr>
          <a:lstStyle/>
          <a:p>
            <a:pPr marL="12700" marR="12700" lvl="0" indent="0" algn="l" rtl="0">
              <a:lnSpc>
                <a:spcPct val="115000"/>
              </a:lnSpc>
              <a:spcBef>
                <a:spcPts val="100"/>
              </a:spcBef>
              <a:spcAft>
                <a:spcPts val="0"/>
              </a:spcAft>
              <a:buNone/>
            </a:pPr>
            <a:r>
              <a:rPr lang="en" sz="1800">
                <a:solidFill>
                  <a:schemeClr val="dk1"/>
                </a:solidFill>
                <a:latin typeface="Roboto"/>
                <a:ea typeface="Roboto"/>
                <a:cs typeface="Roboto"/>
                <a:sym typeface="Roboto"/>
              </a:rPr>
              <a:t>To provide the gate signals to the switches in an inverter, two types of switching schemes  are used-Unipolar and Bipolar voltage switching. If the triangular carrier wave is either in the  positive or negative polarity range of changes, the resulting SPWM wave lies only in the  polarRange, this type of switching is called unipolar control mode. Whereas if the triangular  carrier wave lies in continuous range between both positive and negative polarity, the  SPWM wave lies between positive and negative changes, this switching is known as bipolar  control.</a:t>
            </a:r>
            <a:endParaRPr sz="1800">
              <a:solidFill>
                <a:schemeClr val="dk1"/>
              </a:solidFill>
              <a:latin typeface="Roboto"/>
              <a:ea typeface="Roboto"/>
              <a:cs typeface="Roboto"/>
              <a:sym typeface="Roboto"/>
            </a:endParaRPr>
          </a:p>
        </p:txBody>
      </p:sp>
      <p:pic>
        <p:nvPicPr>
          <p:cNvPr id="394" name="Google Shape;394;p43"/>
          <p:cNvPicPr preferRelativeResize="0"/>
          <p:nvPr/>
        </p:nvPicPr>
        <p:blipFill>
          <a:blip r:embed="rId3">
            <a:alphaModFix/>
          </a:blip>
          <a:stretch>
            <a:fillRect/>
          </a:stretch>
        </p:blipFill>
        <p:spPr>
          <a:xfrm>
            <a:off x="1664475" y="3037700"/>
            <a:ext cx="5815049" cy="202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6"/>
          <p:cNvSpPr txBox="1">
            <a:spLocks noGrp="1"/>
          </p:cNvSpPr>
          <p:nvPr>
            <p:ph type="ctrTitle"/>
          </p:nvPr>
        </p:nvSpPr>
        <p:spPr>
          <a:xfrm>
            <a:off x="347250" y="134650"/>
            <a:ext cx="8449500" cy="174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PHOTOVOLTAIC SYSTEM WITH DC TO DC BOOST CONVERTER(Using MPPT) AND THREE PHASE DC TO AC INVERTER </a:t>
            </a:r>
            <a:endParaRPr sz="3100"/>
          </a:p>
        </p:txBody>
      </p:sp>
      <p:pic>
        <p:nvPicPr>
          <p:cNvPr id="97" name="Google Shape;97;p26"/>
          <p:cNvPicPr preferRelativeResize="0"/>
          <p:nvPr/>
        </p:nvPicPr>
        <p:blipFill>
          <a:blip r:embed="rId3">
            <a:alphaModFix/>
          </a:blip>
          <a:stretch>
            <a:fillRect/>
          </a:stretch>
        </p:blipFill>
        <p:spPr>
          <a:xfrm>
            <a:off x="5295900" y="1396525"/>
            <a:ext cx="3654250" cy="3654250"/>
          </a:xfrm>
          <a:prstGeom prst="rect">
            <a:avLst/>
          </a:prstGeom>
          <a:noFill/>
          <a:ln>
            <a:noFill/>
          </a:ln>
        </p:spPr>
      </p:pic>
      <p:sp>
        <p:nvSpPr>
          <p:cNvPr id="98" name="Google Shape;98;p26"/>
          <p:cNvSpPr txBox="1"/>
          <p:nvPr/>
        </p:nvSpPr>
        <p:spPr>
          <a:xfrm>
            <a:off x="347250" y="2719075"/>
            <a:ext cx="74439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dirty="0">
                <a:latin typeface="Roboto"/>
                <a:ea typeface="Roboto"/>
                <a:cs typeface="Roboto"/>
                <a:sym typeface="Roboto"/>
              </a:rPr>
              <a:t>Submitted By :</a:t>
            </a:r>
            <a:endParaRPr sz="1900" b="1" dirty="0">
              <a:latin typeface="Roboto"/>
              <a:ea typeface="Roboto"/>
              <a:cs typeface="Roboto"/>
              <a:sym typeface="Roboto"/>
            </a:endParaRPr>
          </a:p>
          <a:p>
            <a:pPr marL="0" lvl="0" indent="0" algn="l" rtl="0">
              <a:spcBef>
                <a:spcPts val="0"/>
              </a:spcBef>
              <a:spcAft>
                <a:spcPts val="0"/>
              </a:spcAft>
              <a:buNone/>
            </a:pPr>
            <a:r>
              <a:rPr lang="en" sz="1900" b="1" dirty="0">
                <a:latin typeface="Roboto"/>
                <a:ea typeface="Roboto"/>
                <a:cs typeface="Roboto"/>
                <a:sym typeface="Roboto"/>
              </a:rPr>
              <a:t> </a:t>
            </a:r>
            <a:endParaRPr sz="1900" b="1" dirty="0">
              <a:latin typeface="Roboto"/>
              <a:ea typeface="Roboto"/>
              <a:cs typeface="Roboto"/>
              <a:sym typeface="Roboto"/>
            </a:endParaRPr>
          </a:p>
          <a:p>
            <a:pPr marL="0" lvl="0" indent="0" algn="l" rtl="0">
              <a:spcBef>
                <a:spcPts val="0"/>
              </a:spcBef>
              <a:spcAft>
                <a:spcPts val="0"/>
              </a:spcAft>
              <a:buNone/>
            </a:pPr>
            <a:r>
              <a:rPr lang="en" sz="1900" b="1" dirty="0">
                <a:latin typeface="Roboto"/>
                <a:ea typeface="Roboto"/>
                <a:cs typeface="Roboto"/>
                <a:sym typeface="Roboto"/>
              </a:rPr>
              <a:t>           Manvendra Singh Holkar(21085049)</a:t>
            </a:r>
            <a:endParaRPr sz="1900" b="1" dirty="0">
              <a:latin typeface="Roboto"/>
              <a:ea typeface="Roboto"/>
              <a:cs typeface="Roboto"/>
              <a:sym typeface="Roboto"/>
            </a:endParaRPr>
          </a:p>
          <a:p>
            <a:pPr marL="0" lvl="0" indent="0" algn="l" rtl="0">
              <a:spcBef>
                <a:spcPts val="0"/>
              </a:spcBef>
              <a:spcAft>
                <a:spcPts val="0"/>
              </a:spcAft>
              <a:buNone/>
            </a:pPr>
            <a:r>
              <a:rPr lang="en" sz="1900" b="1" dirty="0">
                <a:latin typeface="Roboto"/>
                <a:ea typeface="Roboto"/>
                <a:cs typeface="Roboto"/>
                <a:sym typeface="Roboto"/>
              </a:rPr>
              <a:t>           Khushboo Chaurasya(21085039) </a:t>
            </a:r>
            <a:endParaRPr sz="1900" b="1" dirty="0">
              <a:latin typeface="Roboto"/>
              <a:ea typeface="Roboto"/>
              <a:cs typeface="Roboto"/>
              <a:sym typeface="Roboto"/>
            </a:endParaRPr>
          </a:p>
          <a:p>
            <a:pPr marL="0" lvl="0" indent="0" algn="l" rtl="0">
              <a:spcBef>
                <a:spcPts val="0"/>
              </a:spcBef>
              <a:spcAft>
                <a:spcPts val="0"/>
              </a:spcAft>
              <a:buNone/>
            </a:pPr>
            <a:r>
              <a:rPr lang="en" sz="1900" b="1" dirty="0">
                <a:latin typeface="Roboto"/>
                <a:ea typeface="Roboto"/>
                <a:cs typeface="Roboto"/>
                <a:sym typeface="Roboto"/>
              </a:rPr>
              <a:t>           Mahima Chahar(21085045)</a:t>
            </a:r>
            <a:endParaRPr sz="1900" b="1" dirty="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4"/>
          <p:cNvSpPr txBox="1">
            <a:spLocks noGrp="1"/>
          </p:cNvSpPr>
          <p:nvPr>
            <p:ph type="title"/>
          </p:nvPr>
        </p:nvSpPr>
        <p:spPr>
          <a:xfrm>
            <a:off x="765500" y="202400"/>
            <a:ext cx="8298300" cy="371400"/>
          </a:xfrm>
          <a:prstGeom prst="rect">
            <a:avLst/>
          </a:prstGeom>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r>
              <a:rPr lang="en" sz="3100"/>
              <a:t>SWITCHING TECHNIQUES  IN THREE PHASE INVERTER</a:t>
            </a:r>
            <a:endParaRPr sz="3100"/>
          </a:p>
        </p:txBody>
      </p:sp>
      <p:sp>
        <p:nvSpPr>
          <p:cNvPr id="400" name="Google Shape;400;p44"/>
          <p:cNvSpPr/>
          <p:nvPr/>
        </p:nvSpPr>
        <p:spPr>
          <a:xfrm>
            <a:off x="213500" y="1121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a:solidFill>
                  <a:schemeClr val="lt1"/>
                </a:solidFill>
                <a:latin typeface="Fira Sans Extra Condensed"/>
                <a:ea typeface="Fira Sans Extra Condensed"/>
                <a:cs typeface="Fira Sans Extra Condensed"/>
                <a:sym typeface="Fira Sans Extra Condensed"/>
              </a:rPr>
              <a:t>c</a:t>
            </a:r>
            <a:endParaRPr sz="2300"/>
          </a:p>
        </p:txBody>
      </p:sp>
      <p:sp>
        <p:nvSpPr>
          <p:cNvPr id="401" name="Google Shape;401;p44"/>
          <p:cNvSpPr txBox="1"/>
          <p:nvPr/>
        </p:nvSpPr>
        <p:spPr>
          <a:xfrm>
            <a:off x="213500" y="877050"/>
            <a:ext cx="8930400" cy="780300"/>
          </a:xfrm>
          <a:prstGeom prst="rect">
            <a:avLst/>
          </a:prstGeom>
          <a:noFill/>
          <a:ln>
            <a:noFill/>
          </a:ln>
        </p:spPr>
        <p:txBody>
          <a:bodyPr spcFirstLastPara="1" wrap="square" lIns="91425" tIns="91425" rIns="91425" bIns="91425" anchor="t" anchorCtr="0">
            <a:spAutoFit/>
          </a:bodyPr>
          <a:lstStyle/>
          <a:p>
            <a:pPr marL="12700" marR="12700" lvl="0" indent="0" algn="l" rtl="0">
              <a:lnSpc>
                <a:spcPct val="115000"/>
              </a:lnSpc>
              <a:spcBef>
                <a:spcPts val="100"/>
              </a:spcBef>
              <a:spcAft>
                <a:spcPts val="0"/>
              </a:spcAft>
              <a:buNone/>
            </a:pPr>
            <a:r>
              <a:rPr lang="en" sz="1800">
                <a:solidFill>
                  <a:schemeClr val="dk1"/>
                </a:solidFill>
                <a:latin typeface="Roboto"/>
                <a:ea typeface="Roboto"/>
                <a:cs typeface="Roboto"/>
                <a:sym typeface="Roboto"/>
              </a:rPr>
              <a:t>Here, triangular carrier wave is compared with three reference sinusoidal waves (U,V,W)  which are displaced by 120 degrees.</a:t>
            </a:r>
            <a:endParaRPr sz="1800">
              <a:solidFill>
                <a:schemeClr val="dk1"/>
              </a:solidFill>
              <a:latin typeface="Roboto"/>
              <a:ea typeface="Roboto"/>
              <a:cs typeface="Roboto"/>
              <a:sym typeface="Roboto"/>
            </a:endParaRPr>
          </a:p>
        </p:txBody>
      </p:sp>
      <p:pic>
        <p:nvPicPr>
          <p:cNvPr id="402" name="Google Shape;402;p44"/>
          <p:cNvPicPr preferRelativeResize="0"/>
          <p:nvPr/>
        </p:nvPicPr>
        <p:blipFill>
          <a:blip r:embed="rId3">
            <a:alphaModFix/>
          </a:blip>
          <a:stretch>
            <a:fillRect/>
          </a:stretch>
        </p:blipFill>
        <p:spPr>
          <a:xfrm>
            <a:off x="821175" y="1657350"/>
            <a:ext cx="7715074" cy="3387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765500" y="202400"/>
            <a:ext cx="8298300" cy="371400"/>
          </a:xfrm>
          <a:prstGeom prst="rect">
            <a:avLst/>
          </a:prstGeom>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r>
              <a:rPr lang="en" sz="3100"/>
              <a:t>Simulink Model for SPWM Inverter with LC ﬁlter</a:t>
            </a:r>
            <a:endParaRPr sz="3100"/>
          </a:p>
        </p:txBody>
      </p:sp>
      <p:sp>
        <p:nvSpPr>
          <p:cNvPr id="408" name="Google Shape;408;p45"/>
          <p:cNvSpPr/>
          <p:nvPr/>
        </p:nvSpPr>
        <p:spPr>
          <a:xfrm>
            <a:off x="213500" y="1121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a:solidFill>
                  <a:schemeClr val="lt1"/>
                </a:solidFill>
                <a:latin typeface="Fira Sans Extra Condensed"/>
                <a:ea typeface="Fira Sans Extra Condensed"/>
                <a:cs typeface="Fira Sans Extra Condensed"/>
                <a:sym typeface="Fira Sans Extra Condensed"/>
              </a:rPr>
              <a:t>d</a:t>
            </a:r>
            <a:endParaRPr sz="230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1F08E5F-9BEC-DC2F-37E0-E9FB9B0066E5}"/>
                  </a:ext>
                </a:extLst>
              </p14:cNvPr>
              <p14:cNvContentPartPr/>
              <p14:nvPr/>
            </p14:nvContentPartPr>
            <p14:xfrm>
              <a:off x="-1026135" y="2579740"/>
              <a:ext cx="360" cy="360"/>
            </p14:xfrm>
          </p:contentPart>
        </mc:Choice>
        <mc:Fallback xmlns="">
          <p:pic>
            <p:nvPicPr>
              <p:cNvPr id="4" name="Ink 3">
                <a:extLst>
                  <a:ext uri="{FF2B5EF4-FFF2-40B4-BE49-F238E27FC236}">
                    <a16:creationId xmlns:a16="http://schemas.microsoft.com/office/drawing/2014/main" id="{01F08E5F-9BEC-DC2F-37E0-E9FB9B0066E5}"/>
                  </a:ext>
                </a:extLst>
              </p:cNvPr>
              <p:cNvPicPr/>
              <p:nvPr/>
            </p:nvPicPr>
            <p:blipFill>
              <a:blip r:embed="rId4"/>
              <a:stretch>
                <a:fillRect/>
              </a:stretch>
            </p:blipFill>
            <p:spPr>
              <a:xfrm>
                <a:off x="-1080135" y="24717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975155E-F1C5-2A42-8D5C-601674AB7C6C}"/>
                  </a:ext>
                </a:extLst>
              </p14:cNvPr>
              <p14:cNvContentPartPr/>
              <p14:nvPr/>
            </p14:nvContentPartPr>
            <p14:xfrm>
              <a:off x="-751095" y="914020"/>
              <a:ext cx="360" cy="360"/>
            </p14:xfrm>
          </p:contentPart>
        </mc:Choice>
        <mc:Fallback xmlns="">
          <p:pic>
            <p:nvPicPr>
              <p:cNvPr id="6" name="Ink 5">
                <a:extLst>
                  <a:ext uri="{FF2B5EF4-FFF2-40B4-BE49-F238E27FC236}">
                    <a16:creationId xmlns:a16="http://schemas.microsoft.com/office/drawing/2014/main" id="{F975155E-F1C5-2A42-8D5C-601674AB7C6C}"/>
                  </a:ext>
                </a:extLst>
              </p:cNvPr>
              <p:cNvPicPr/>
              <p:nvPr/>
            </p:nvPicPr>
            <p:blipFill>
              <a:blip r:embed="rId4"/>
              <a:stretch>
                <a:fillRect/>
              </a:stretch>
            </p:blipFill>
            <p:spPr>
              <a:xfrm>
                <a:off x="-805095" y="806380"/>
                <a:ext cx="108000" cy="216000"/>
              </a:xfrm>
              <a:prstGeom prst="rect">
                <a:avLst/>
              </a:prstGeom>
            </p:spPr>
          </p:pic>
        </mc:Fallback>
      </mc:AlternateContent>
      <p:pic>
        <p:nvPicPr>
          <p:cNvPr id="8" name="Picture 7" descr="Diagram, schematic&#10;&#10;Description automatically generated">
            <a:extLst>
              <a:ext uri="{FF2B5EF4-FFF2-40B4-BE49-F238E27FC236}">
                <a16:creationId xmlns:a16="http://schemas.microsoft.com/office/drawing/2014/main" id="{565E99B1-C255-5822-DF1B-F05D5AC7D255}"/>
              </a:ext>
            </a:extLst>
          </p:cNvPr>
          <p:cNvPicPr>
            <a:picLocks noChangeAspect="1"/>
          </p:cNvPicPr>
          <p:nvPr/>
        </p:nvPicPr>
        <p:blipFill>
          <a:blip r:embed="rId6"/>
          <a:stretch>
            <a:fillRect/>
          </a:stretch>
        </p:blipFill>
        <p:spPr>
          <a:xfrm>
            <a:off x="-14868" y="638093"/>
            <a:ext cx="9144000" cy="386731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6"/>
          <p:cNvSpPr txBox="1">
            <a:spLocks noGrp="1"/>
          </p:cNvSpPr>
          <p:nvPr>
            <p:ph type="title"/>
          </p:nvPr>
        </p:nvSpPr>
        <p:spPr>
          <a:xfrm>
            <a:off x="1040525" y="321175"/>
            <a:ext cx="7644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 sz="3100"/>
              <a:t>SIMULATION RESULTS</a:t>
            </a:r>
            <a:endParaRPr sz="3100"/>
          </a:p>
        </p:txBody>
      </p:sp>
      <p:sp>
        <p:nvSpPr>
          <p:cNvPr id="415" name="Google Shape;415;p46"/>
          <p:cNvSpPr/>
          <p:nvPr/>
        </p:nvSpPr>
        <p:spPr>
          <a:xfrm>
            <a:off x="366175" y="201139"/>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300" b="1" dirty="0">
                <a:solidFill>
                  <a:schemeClr val="lt1"/>
                </a:solidFill>
                <a:latin typeface="Fira Sans Extra Condensed"/>
                <a:sym typeface="Fira Sans Extra Condensed"/>
              </a:rPr>
              <a:t>5</a:t>
            </a:r>
            <a:endParaRPr sz="2300" dirty="0">
              <a:solidFill>
                <a:schemeClr val="lt1"/>
              </a:solidFill>
            </a:endParaRPr>
          </a:p>
        </p:txBody>
      </p:sp>
      <p:pic>
        <p:nvPicPr>
          <p:cNvPr id="416" name="Google Shape;416;p46"/>
          <p:cNvPicPr preferRelativeResize="0"/>
          <p:nvPr/>
        </p:nvPicPr>
        <p:blipFill>
          <a:blip r:embed="rId3">
            <a:alphaModFix/>
          </a:blip>
          <a:stretch>
            <a:fillRect/>
          </a:stretch>
        </p:blipFill>
        <p:spPr>
          <a:xfrm>
            <a:off x="779313" y="1225925"/>
            <a:ext cx="8166725" cy="3836650"/>
          </a:xfrm>
          <a:prstGeom prst="rect">
            <a:avLst/>
          </a:prstGeom>
          <a:noFill/>
          <a:ln>
            <a:noFill/>
          </a:ln>
        </p:spPr>
      </p:pic>
      <p:sp>
        <p:nvSpPr>
          <p:cNvPr id="417" name="Google Shape;417;p46"/>
          <p:cNvSpPr txBox="1"/>
          <p:nvPr/>
        </p:nvSpPr>
        <p:spPr>
          <a:xfrm>
            <a:off x="2201450" y="728400"/>
            <a:ext cx="6645000" cy="4617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1800">
                <a:solidFill>
                  <a:schemeClr val="dk1"/>
                </a:solidFill>
                <a:latin typeface="Roboto"/>
                <a:ea typeface="Roboto"/>
                <a:cs typeface="Roboto"/>
                <a:sym typeface="Roboto"/>
              </a:rPr>
              <a:t>Phase to Ground voltage vs time(Before LC Filter)</a:t>
            </a:r>
            <a:endParaRPr sz="1800">
              <a:solidFill>
                <a:schemeClr val="dk1"/>
              </a:solidFill>
              <a:latin typeface="Roboto"/>
              <a:ea typeface="Roboto"/>
              <a:cs typeface="Roboto"/>
              <a:sym typeface="Roboto"/>
            </a:endParaRPr>
          </a:p>
        </p:txBody>
      </p:sp>
      <p:sp>
        <p:nvSpPr>
          <p:cNvPr id="418" name="Google Shape;418;p46"/>
          <p:cNvSpPr/>
          <p:nvPr/>
        </p:nvSpPr>
        <p:spPr>
          <a:xfrm>
            <a:off x="1744425" y="782875"/>
            <a:ext cx="399600" cy="3714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300" b="1">
                <a:solidFill>
                  <a:schemeClr val="lt1"/>
                </a:solidFill>
                <a:latin typeface="Fira Sans Extra Condensed"/>
                <a:ea typeface="Fira Sans Extra Condensed"/>
                <a:cs typeface="Fira Sans Extra Condensed"/>
                <a:sym typeface="Fira Sans Extra Condensed"/>
              </a:rPr>
              <a:t>a</a:t>
            </a:r>
            <a:endParaRPr sz="23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p:nvPr/>
        </p:nvSpPr>
        <p:spPr>
          <a:xfrm>
            <a:off x="861875" y="197625"/>
            <a:ext cx="6645000" cy="4617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1800">
                <a:solidFill>
                  <a:schemeClr val="dk1"/>
                </a:solidFill>
                <a:latin typeface="Roboto"/>
                <a:ea typeface="Roboto"/>
                <a:cs typeface="Roboto"/>
                <a:sym typeface="Roboto"/>
              </a:rPr>
              <a:t>3 Phase Output Current vs time(Before LC Filter)</a:t>
            </a:r>
            <a:endParaRPr sz="1800">
              <a:solidFill>
                <a:schemeClr val="dk1"/>
              </a:solidFill>
              <a:latin typeface="Roboto"/>
              <a:ea typeface="Roboto"/>
              <a:cs typeface="Roboto"/>
              <a:sym typeface="Roboto"/>
            </a:endParaRPr>
          </a:p>
        </p:txBody>
      </p:sp>
      <p:sp>
        <p:nvSpPr>
          <p:cNvPr id="424" name="Google Shape;424;p47"/>
          <p:cNvSpPr/>
          <p:nvPr/>
        </p:nvSpPr>
        <p:spPr>
          <a:xfrm>
            <a:off x="404850" y="252100"/>
            <a:ext cx="399600" cy="3714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300" b="1">
                <a:solidFill>
                  <a:schemeClr val="lt1"/>
                </a:solidFill>
                <a:latin typeface="Fira Sans Extra Condensed"/>
                <a:ea typeface="Fira Sans Extra Condensed"/>
                <a:cs typeface="Fira Sans Extra Condensed"/>
                <a:sym typeface="Fira Sans Extra Condensed"/>
              </a:rPr>
              <a:t>b</a:t>
            </a:r>
            <a:endParaRPr sz="2300">
              <a:solidFill>
                <a:schemeClr val="lt1"/>
              </a:solidFill>
            </a:endParaRPr>
          </a:p>
        </p:txBody>
      </p:sp>
      <p:pic>
        <p:nvPicPr>
          <p:cNvPr id="425" name="Google Shape;425;p47"/>
          <p:cNvPicPr preferRelativeResize="0"/>
          <p:nvPr/>
        </p:nvPicPr>
        <p:blipFill>
          <a:blip r:embed="rId3">
            <a:alphaModFix/>
          </a:blip>
          <a:stretch>
            <a:fillRect/>
          </a:stretch>
        </p:blipFill>
        <p:spPr>
          <a:xfrm>
            <a:off x="152400" y="811725"/>
            <a:ext cx="8839200" cy="41571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8"/>
          <p:cNvSpPr txBox="1"/>
          <p:nvPr/>
        </p:nvSpPr>
        <p:spPr>
          <a:xfrm>
            <a:off x="861875" y="197625"/>
            <a:ext cx="6645000" cy="4617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1800">
                <a:solidFill>
                  <a:schemeClr val="dk1"/>
                </a:solidFill>
                <a:latin typeface="Roboto"/>
                <a:ea typeface="Roboto"/>
                <a:cs typeface="Roboto"/>
                <a:sym typeface="Roboto"/>
              </a:rPr>
              <a:t>Phase to Ground voltage vs time(After LC Filter)</a:t>
            </a:r>
            <a:endParaRPr sz="1800">
              <a:solidFill>
                <a:schemeClr val="dk1"/>
              </a:solidFill>
              <a:latin typeface="Roboto"/>
              <a:ea typeface="Roboto"/>
              <a:cs typeface="Roboto"/>
              <a:sym typeface="Roboto"/>
            </a:endParaRPr>
          </a:p>
        </p:txBody>
      </p:sp>
      <p:sp>
        <p:nvSpPr>
          <p:cNvPr id="431" name="Google Shape;431;p48"/>
          <p:cNvSpPr/>
          <p:nvPr/>
        </p:nvSpPr>
        <p:spPr>
          <a:xfrm>
            <a:off x="404850" y="252100"/>
            <a:ext cx="399600" cy="3714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300" b="1">
                <a:solidFill>
                  <a:schemeClr val="lt1"/>
                </a:solidFill>
                <a:latin typeface="Fira Sans Extra Condensed"/>
                <a:ea typeface="Fira Sans Extra Condensed"/>
                <a:cs typeface="Fira Sans Extra Condensed"/>
                <a:sym typeface="Fira Sans Extra Condensed"/>
              </a:rPr>
              <a:t>c</a:t>
            </a:r>
            <a:endParaRPr sz="2300">
              <a:solidFill>
                <a:schemeClr val="lt1"/>
              </a:solidFill>
            </a:endParaRPr>
          </a:p>
        </p:txBody>
      </p:sp>
      <p:pic>
        <p:nvPicPr>
          <p:cNvPr id="432" name="Google Shape;432;p48"/>
          <p:cNvPicPr preferRelativeResize="0"/>
          <p:nvPr/>
        </p:nvPicPr>
        <p:blipFill>
          <a:blip r:embed="rId3">
            <a:alphaModFix/>
          </a:blip>
          <a:stretch>
            <a:fillRect/>
          </a:stretch>
        </p:blipFill>
        <p:spPr>
          <a:xfrm>
            <a:off x="152400" y="811725"/>
            <a:ext cx="8839200" cy="41525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9"/>
          <p:cNvSpPr txBox="1"/>
          <p:nvPr/>
        </p:nvSpPr>
        <p:spPr>
          <a:xfrm>
            <a:off x="861875" y="197625"/>
            <a:ext cx="6645000" cy="4617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1800">
                <a:solidFill>
                  <a:schemeClr val="dk1"/>
                </a:solidFill>
                <a:latin typeface="Roboto"/>
                <a:ea typeface="Roboto"/>
                <a:cs typeface="Roboto"/>
                <a:sym typeface="Roboto"/>
              </a:rPr>
              <a:t>3 Phase Output Current vs time(After LC Filter)</a:t>
            </a:r>
            <a:endParaRPr sz="1800">
              <a:solidFill>
                <a:schemeClr val="dk1"/>
              </a:solidFill>
              <a:latin typeface="Roboto"/>
              <a:ea typeface="Roboto"/>
              <a:cs typeface="Roboto"/>
              <a:sym typeface="Roboto"/>
            </a:endParaRPr>
          </a:p>
        </p:txBody>
      </p:sp>
      <p:sp>
        <p:nvSpPr>
          <p:cNvPr id="438" name="Google Shape;438;p49"/>
          <p:cNvSpPr/>
          <p:nvPr/>
        </p:nvSpPr>
        <p:spPr>
          <a:xfrm>
            <a:off x="404850" y="252100"/>
            <a:ext cx="399600" cy="3714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300" b="1">
                <a:solidFill>
                  <a:schemeClr val="lt1"/>
                </a:solidFill>
                <a:latin typeface="Fira Sans Extra Condensed"/>
                <a:ea typeface="Fira Sans Extra Condensed"/>
                <a:cs typeface="Fira Sans Extra Condensed"/>
                <a:sym typeface="Fira Sans Extra Condensed"/>
              </a:rPr>
              <a:t>d</a:t>
            </a:r>
            <a:endParaRPr sz="2300">
              <a:solidFill>
                <a:schemeClr val="lt1"/>
              </a:solidFill>
            </a:endParaRPr>
          </a:p>
        </p:txBody>
      </p:sp>
      <p:pic>
        <p:nvPicPr>
          <p:cNvPr id="439" name="Google Shape;439;p49"/>
          <p:cNvPicPr preferRelativeResize="0"/>
          <p:nvPr/>
        </p:nvPicPr>
        <p:blipFill>
          <a:blip r:embed="rId3">
            <a:alphaModFix/>
          </a:blip>
          <a:stretch>
            <a:fillRect/>
          </a:stretch>
        </p:blipFill>
        <p:spPr>
          <a:xfrm>
            <a:off x="152400" y="811725"/>
            <a:ext cx="8839200" cy="41479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DD20-C4DA-5473-2570-941A81D5BD10}"/>
              </a:ext>
            </a:extLst>
          </p:cNvPr>
          <p:cNvSpPr>
            <a:spLocks noGrp="1"/>
          </p:cNvSpPr>
          <p:nvPr>
            <p:ph type="title"/>
          </p:nvPr>
        </p:nvSpPr>
        <p:spPr/>
        <p:txBody>
          <a:bodyPr>
            <a:normAutofit fontScale="90000"/>
          </a:bodyPr>
          <a:lstStyle/>
          <a:p>
            <a:r>
              <a:rPr lang="en-IN" dirty="0"/>
              <a:t> </a:t>
            </a:r>
            <a:r>
              <a:rPr lang="en-IN" sz="3100" dirty="0"/>
              <a:t>FULL CIRCUIT FOR THREE PHASE AC POWER GENERATION</a:t>
            </a:r>
            <a:endParaRPr lang="en-IN" dirty="0"/>
          </a:p>
        </p:txBody>
      </p:sp>
      <p:sp>
        <p:nvSpPr>
          <p:cNvPr id="3" name="Google Shape;446;p50">
            <a:extLst>
              <a:ext uri="{FF2B5EF4-FFF2-40B4-BE49-F238E27FC236}">
                <a16:creationId xmlns:a16="http://schemas.microsoft.com/office/drawing/2014/main" id="{8CE7FC1B-162D-C482-3348-9DB39D8034DE}"/>
              </a:ext>
            </a:extLst>
          </p:cNvPr>
          <p:cNvSpPr/>
          <p:nvPr/>
        </p:nvSpPr>
        <p:spPr>
          <a:xfrm>
            <a:off x="274735" y="32117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300" dirty="0"/>
          </a:p>
        </p:txBody>
      </p:sp>
      <p:pic>
        <p:nvPicPr>
          <p:cNvPr id="6" name="Picture 5" descr="Diagram&#10;&#10;Description automatically generated">
            <a:extLst>
              <a:ext uri="{FF2B5EF4-FFF2-40B4-BE49-F238E27FC236}">
                <a16:creationId xmlns:a16="http://schemas.microsoft.com/office/drawing/2014/main" id="{B5462532-191C-F832-7B4E-D7DB5ACE0865}"/>
              </a:ext>
            </a:extLst>
          </p:cNvPr>
          <p:cNvPicPr>
            <a:picLocks noChangeAspect="1"/>
          </p:cNvPicPr>
          <p:nvPr/>
        </p:nvPicPr>
        <p:blipFill>
          <a:blip r:embed="rId2"/>
          <a:stretch>
            <a:fillRect/>
          </a:stretch>
        </p:blipFill>
        <p:spPr>
          <a:xfrm>
            <a:off x="0" y="1177332"/>
            <a:ext cx="9144000" cy="3115932"/>
          </a:xfrm>
          <a:prstGeom prst="rect">
            <a:avLst/>
          </a:prstGeom>
        </p:spPr>
      </p:pic>
    </p:spTree>
    <p:extLst>
      <p:ext uri="{BB962C8B-B14F-4D97-AF65-F5344CB8AC3E}">
        <p14:creationId xmlns:p14="http://schemas.microsoft.com/office/powerpoint/2010/main" val="2634262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417CD1-57E9-3C45-BE94-40C7ADDB3312}"/>
              </a:ext>
            </a:extLst>
          </p:cNvPr>
          <p:cNvPicPr>
            <a:picLocks noChangeAspect="1"/>
          </p:cNvPicPr>
          <p:nvPr/>
        </p:nvPicPr>
        <p:blipFill>
          <a:blip r:embed="rId2"/>
          <a:stretch>
            <a:fillRect/>
          </a:stretch>
        </p:blipFill>
        <p:spPr>
          <a:xfrm>
            <a:off x="629004" y="984637"/>
            <a:ext cx="8089191" cy="3694906"/>
          </a:xfrm>
          <a:prstGeom prst="rect">
            <a:avLst/>
          </a:prstGeom>
        </p:spPr>
      </p:pic>
      <p:sp>
        <p:nvSpPr>
          <p:cNvPr id="7" name="Google Shape;446;p50">
            <a:extLst>
              <a:ext uri="{FF2B5EF4-FFF2-40B4-BE49-F238E27FC236}">
                <a16:creationId xmlns:a16="http://schemas.microsoft.com/office/drawing/2014/main" id="{2ECFF40D-A629-079F-AA19-55D284FB5347}"/>
              </a:ext>
            </a:extLst>
          </p:cNvPr>
          <p:cNvSpPr/>
          <p:nvPr/>
        </p:nvSpPr>
        <p:spPr>
          <a:xfrm>
            <a:off x="274735" y="32117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300" dirty="0"/>
          </a:p>
        </p:txBody>
      </p:sp>
      <p:sp>
        <p:nvSpPr>
          <p:cNvPr id="9" name="TextBox 8">
            <a:extLst>
              <a:ext uri="{FF2B5EF4-FFF2-40B4-BE49-F238E27FC236}">
                <a16:creationId xmlns:a16="http://schemas.microsoft.com/office/drawing/2014/main" id="{00720435-2CB3-1CD7-B64C-242F17674C8F}"/>
              </a:ext>
            </a:extLst>
          </p:cNvPr>
          <p:cNvSpPr txBox="1"/>
          <p:nvPr/>
        </p:nvSpPr>
        <p:spPr>
          <a:xfrm>
            <a:off x="1219200" y="321175"/>
            <a:ext cx="6096000" cy="369332"/>
          </a:xfrm>
          <a:prstGeom prst="rect">
            <a:avLst/>
          </a:prstGeom>
          <a:noFill/>
        </p:spPr>
        <p:txBody>
          <a:bodyPr wrap="square">
            <a:spAutoFit/>
          </a:bodyPr>
          <a:lstStyle/>
          <a:p>
            <a:r>
              <a:rPr lang="en-IN" sz="1800" b="1" dirty="0"/>
              <a:t>VOLTAGE OUTPUT OF THREE PHASE SPWM </a:t>
            </a:r>
          </a:p>
        </p:txBody>
      </p:sp>
    </p:spTree>
    <p:extLst>
      <p:ext uri="{BB962C8B-B14F-4D97-AF65-F5344CB8AC3E}">
        <p14:creationId xmlns:p14="http://schemas.microsoft.com/office/powerpoint/2010/main" val="313635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0"/>
          <p:cNvSpPr txBox="1"/>
          <p:nvPr/>
        </p:nvSpPr>
        <p:spPr>
          <a:xfrm>
            <a:off x="420600" y="917225"/>
            <a:ext cx="8302800" cy="4725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In conclusion, a photovoltaic system with a DC to DC boost converter (using MPPT) and a three-phase DC to AC inverter is an efficient and effective way to convert solar energy into usable electricity. The DC to DC boost converter with MPPT maximizes the energy harvested from the solar panels and regulates the voltage to match the requirements of the inverter. The three-phase DC to AC inverter converts the DC power into three-phase AC power with a high level of efficiency and quality waveform.</a:t>
            </a:r>
            <a:endParaRPr sz="1800">
              <a:solidFill>
                <a:schemeClr val="dk1"/>
              </a:solidFill>
              <a:latin typeface="Roboto"/>
              <a:ea typeface="Roboto"/>
              <a:cs typeface="Roboto"/>
              <a:sym typeface="Roboto"/>
            </a:endParaRPr>
          </a:p>
          <a:p>
            <a:pPr marL="0" lvl="0" indent="0" algn="l" rtl="0">
              <a:lnSpc>
                <a:spcPct val="100000"/>
              </a:lnSpc>
              <a:spcBef>
                <a:spcPts val="1500"/>
              </a:spcBef>
              <a:spcAft>
                <a:spcPts val="0"/>
              </a:spcAft>
              <a:buClr>
                <a:schemeClr val="dk1"/>
              </a:buClr>
              <a:buSzPts val="1100"/>
              <a:buFont typeface="Arial"/>
              <a:buNone/>
            </a:pPr>
            <a:r>
              <a:rPr lang="en" sz="1800">
                <a:solidFill>
                  <a:schemeClr val="dk1"/>
                </a:solidFill>
                <a:latin typeface="Roboto"/>
                <a:ea typeface="Roboto"/>
                <a:cs typeface="Roboto"/>
                <a:sym typeface="Roboto"/>
              </a:rPr>
              <a:t>This system is suitable for various applications, including residential, commercial, and industrial, and it can help reduce dependence on grid electricity and lower electricity bills. The system's performance can be further improved by using high-quality components and optimizing the system design to match the specific requirements of the application. Overall, this system is a reliable and sustainable solution for converting solar energy into usable electricity.</a:t>
            </a:r>
            <a:endParaRPr sz="1800">
              <a:solidFill>
                <a:schemeClr val="dk1"/>
              </a:solidFill>
              <a:latin typeface="Roboto"/>
              <a:ea typeface="Roboto"/>
              <a:cs typeface="Roboto"/>
              <a:sym typeface="Roboto"/>
            </a:endParaRPr>
          </a:p>
          <a:p>
            <a:pPr marL="0" lvl="0" indent="0" algn="l" rtl="0">
              <a:lnSpc>
                <a:spcPct val="100000"/>
              </a:lnSpc>
              <a:spcBef>
                <a:spcPts val="1500"/>
              </a:spcBef>
              <a:spcAft>
                <a:spcPts val="0"/>
              </a:spcAft>
              <a:buClr>
                <a:schemeClr val="dk1"/>
              </a:buClr>
              <a:buSzPts val="1100"/>
              <a:buFont typeface="Arial"/>
              <a:buNone/>
            </a:pPr>
            <a:endParaRPr sz="180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800">
              <a:solidFill>
                <a:schemeClr val="dk1"/>
              </a:solidFill>
              <a:latin typeface="Roboto"/>
              <a:ea typeface="Roboto"/>
              <a:cs typeface="Roboto"/>
              <a:sym typeface="Roboto"/>
            </a:endParaRPr>
          </a:p>
        </p:txBody>
      </p:sp>
      <p:grpSp>
        <p:nvGrpSpPr>
          <p:cNvPr id="445" name="Google Shape;445;p50"/>
          <p:cNvGrpSpPr/>
          <p:nvPr/>
        </p:nvGrpSpPr>
        <p:grpSpPr>
          <a:xfrm>
            <a:off x="305215" y="241590"/>
            <a:ext cx="5433022" cy="552000"/>
            <a:chOff x="471275" y="2605200"/>
            <a:chExt cx="5433022" cy="552000"/>
          </a:xfrm>
        </p:grpSpPr>
        <p:sp>
          <p:nvSpPr>
            <p:cNvPr id="446" name="Google Shape;446;p50"/>
            <p:cNvSpPr/>
            <p:nvPr/>
          </p:nvSpPr>
          <p:spPr>
            <a:xfrm>
              <a:off x="471275" y="26052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dirty="0">
                  <a:solidFill>
                    <a:schemeClr val="lt1"/>
                  </a:solidFill>
                  <a:latin typeface="Fira Sans Extra Condensed"/>
                  <a:ea typeface="Fira Sans Extra Condensed"/>
                  <a:cs typeface="Fira Sans Extra Condensed"/>
                  <a:sym typeface="Fira Sans Extra Condensed"/>
                </a:rPr>
                <a:t>6</a:t>
              </a:r>
              <a:endParaRPr sz="2300" dirty="0"/>
            </a:p>
          </p:txBody>
        </p:sp>
        <p:sp>
          <p:nvSpPr>
            <p:cNvPr id="447" name="Google Shape;447;p50"/>
            <p:cNvSpPr txBox="1"/>
            <p:nvPr/>
          </p:nvSpPr>
          <p:spPr>
            <a:xfrm>
              <a:off x="1130997" y="2618520"/>
              <a:ext cx="47733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100" b="1" dirty="0">
                  <a:solidFill>
                    <a:schemeClr val="dk1"/>
                  </a:solidFill>
                  <a:latin typeface="Fira Sans Extra Condensed"/>
                  <a:ea typeface="Fira Sans Extra Condensed"/>
                  <a:cs typeface="Fira Sans Extra Condensed"/>
                  <a:sym typeface="Fira Sans Extra Condensed"/>
                </a:rPr>
                <a:t>Conclusion</a:t>
              </a:r>
              <a:endParaRPr sz="3100" b="1" dirty="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grpSp>
        <p:nvGrpSpPr>
          <p:cNvPr id="452" name="Google Shape;452;p51"/>
          <p:cNvGrpSpPr/>
          <p:nvPr/>
        </p:nvGrpSpPr>
        <p:grpSpPr>
          <a:xfrm>
            <a:off x="1106210" y="393726"/>
            <a:ext cx="6931581" cy="3727432"/>
            <a:chOff x="1106210" y="1003326"/>
            <a:chExt cx="6931581" cy="3727432"/>
          </a:xfrm>
        </p:grpSpPr>
        <p:sp>
          <p:nvSpPr>
            <p:cNvPr id="453" name="Google Shape;453;p51"/>
            <p:cNvSpPr/>
            <p:nvPr/>
          </p:nvSpPr>
          <p:spPr>
            <a:xfrm>
              <a:off x="1616369" y="1657260"/>
              <a:ext cx="935927" cy="810928"/>
            </a:xfrm>
            <a:custGeom>
              <a:avLst/>
              <a:gdLst/>
              <a:ahLst/>
              <a:cxnLst/>
              <a:rect l="l" t="t" r="r" b="b"/>
              <a:pathLst>
                <a:path w="38583" h="33430" extrusionOk="0">
                  <a:moveTo>
                    <a:pt x="9639" y="1"/>
                  </a:moveTo>
                  <a:lnTo>
                    <a:pt x="0" y="16728"/>
                  </a:lnTo>
                  <a:lnTo>
                    <a:pt x="9639" y="33429"/>
                  </a:lnTo>
                  <a:lnTo>
                    <a:pt x="28944" y="33429"/>
                  </a:lnTo>
                  <a:lnTo>
                    <a:pt x="38583" y="16728"/>
                  </a:lnTo>
                  <a:lnTo>
                    <a:pt x="289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6545420" y="1569739"/>
              <a:ext cx="936582" cy="810904"/>
            </a:xfrm>
            <a:custGeom>
              <a:avLst/>
              <a:gdLst/>
              <a:ahLst/>
              <a:cxnLst/>
              <a:rect l="l" t="t" r="r" b="b"/>
              <a:pathLst>
                <a:path w="38610" h="33429" extrusionOk="0">
                  <a:moveTo>
                    <a:pt x="9640" y="1"/>
                  </a:moveTo>
                  <a:lnTo>
                    <a:pt x="1" y="16728"/>
                  </a:lnTo>
                  <a:lnTo>
                    <a:pt x="9640" y="33429"/>
                  </a:lnTo>
                  <a:lnTo>
                    <a:pt x="28944" y="33429"/>
                  </a:lnTo>
                  <a:lnTo>
                    <a:pt x="38609" y="16728"/>
                  </a:lnTo>
                  <a:lnTo>
                    <a:pt x="289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7401322" y="1399694"/>
              <a:ext cx="539584" cy="467660"/>
            </a:xfrm>
            <a:custGeom>
              <a:avLst/>
              <a:gdLst/>
              <a:ahLst/>
              <a:cxnLst/>
              <a:rect l="l" t="t" r="r" b="b"/>
              <a:pathLst>
                <a:path w="22244" h="19279" extrusionOk="0">
                  <a:moveTo>
                    <a:pt x="5568" y="0"/>
                  </a:moveTo>
                  <a:lnTo>
                    <a:pt x="1" y="9640"/>
                  </a:lnTo>
                  <a:lnTo>
                    <a:pt x="5568" y="19279"/>
                  </a:lnTo>
                  <a:lnTo>
                    <a:pt x="16676" y="19279"/>
                  </a:lnTo>
                  <a:lnTo>
                    <a:pt x="22243" y="9640"/>
                  </a:lnTo>
                  <a:lnTo>
                    <a:pt x="166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p:nvPr/>
          </p:nvSpPr>
          <p:spPr>
            <a:xfrm>
              <a:off x="1949594" y="4089292"/>
              <a:ext cx="539560" cy="467054"/>
            </a:xfrm>
            <a:custGeom>
              <a:avLst/>
              <a:gdLst/>
              <a:ahLst/>
              <a:cxnLst/>
              <a:rect l="l" t="t" r="r" b="b"/>
              <a:pathLst>
                <a:path w="22243" h="19254" extrusionOk="0">
                  <a:moveTo>
                    <a:pt x="5567" y="1"/>
                  </a:moveTo>
                  <a:lnTo>
                    <a:pt x="0" y="9614"/>
                  </a:lnTo>
                  <a:lnTo>
                    <a:pt x="5567" y="19253"/>
                  </a:lnTo>
                  <a:lnTo>
                    <a:pt x="16676" y="19253"/>
                  </a:lnTo>
                  <a:lnTo>
                    <a:pt x="22243" y="9614"/>
                  </a:lnTo>
                  <a:lnTo>
                    <a:pt x="166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1"/>
            <p:cNvSpPr/>
            <p:nvPr/>
          </p:nvSpPr>
          <p:spPr>
            <a:xfrm>
              <a:off x="1106210" y="2562550"/>
              <a:ext cx="1648030" cy="1427360"/>
            </a:xfrm>
            <a:custGeom>
              <a:avLst/>
              <a:gdLst/>
              <a:ahLst/>
              <a:cxnLst/>
              <a:rect l="l" t="t" r="r" b="b"/>
              <a:pathLst>
                <a:path w="67939" h="58842" extrusionOk="0">
                  <a:moveTo>
                    <a:pt x="16985" y="1"/>
                  </a:moveTo>
                  <a:lnTo>
                    <a:pt x="0" y="29408"/>
                  </a:lnTo>
                  <a:lnTo>
                    <a:pt x="16985" y="58842"/>
                  </a:lnTo>
                  <a:lnTo>
                    <a:pt x="50954" y="58842"/>
                  </a:lnTo>
                  <a:lnTo>
                    <a:pt x="67939" y="29408"/>
                  </a:lnTo>
                  <a:lnTo>
                    <a:pt x="509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p:nvPr/>
          </p:nvSpPr>
          <p:spPr>
            <a:xfrm>
              <a:off x="2415993" y="1777941"/>
              <a:ext cx="1648055" cy="1427336"/>
            </a:xfrm>
            <a:custGeom>
              <a:avLst/>
              <a:gdLst/>
              <a:ahLst/>
              <a:cxnLst/>
              <a:rect l="l" t="t" r="r" b="b"/>
              <a:pathLst>
                <a:path w="67940" h="58841" extrusionOk="0">
                  <a:moveTo>
                    <a:pt x="16985" y="0"/>
                  </a:moveTo>
                  <a:lnTo>
                    <a:pt x="0" y="29408"/>
                  </a:lnTo>
                  <a:lnTo>
                    <a:pt x="16985" y="58841"/>
                  </a:lnTo>
                  <a:lnTo>
                    <a:pt x="50954" y="58841"/>
                  </a:lnTo>
                  <a:lnTo>
                    <a:pt x="67939" y="29408"/>
                  </a:lnTo>
                  <a:lnTo>
                    <a:pt x="509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1"/>
            <p:cNvSpPr/>
            <p:nvPr/>
          </p:nvSpPr>
          <p:spPr>
            <a:xfrm>
              <a:off x="3748288" y="2531912"/>
              <a:ext cx="1648055" cy="1427360"/>
            </a:xfrm>
            <a:custGeom>
              <a:avLst/>
              <a:gdLst/>
              <a:ahLst/>
              <a:cxnLst/>
              <a:rect l="l" t="t" r="r" b="b"/>
              <a:pathLst>
                <a:path w="67940" h="58842" extrusionOk="0">
                  <a:moveTo>
                    <a:pt x="16985" y="1"/>
                  </a:moveTo>
                  <a:lnTo>
                    <a:pt x="1" y="29408"/>
                  </a:lnTo>
                  <a:lnTo>
                    <a:pt x="16985" y="58842"/>
                  </a:lnTo>
                  <a:lnTo>
                    <a:pt x="50955" y="58842"/>
                  </a:lnTo>
                  <a:lnTo>
                    <a:pt x="67939" y="29408"/>
                  </a:lnTo>
                  <a:lnTo>
                    <a:pt x="509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p:nvPr/>
          </p:nvSpPr>
          <p:spPr>
            <a:xfrm>
              <a:off x="5059333" y="1742306"/>
              <a:ext cx="1648055" cy="1426729"/>
            </a:xfrm>
            <a:custGeom>
              <a:avLst/>
              <a:gdLst/>
              <a:ahLst/>
              <a:cxnLst/>
              <a:rect l="l" t="t" r="r" b="b"/>
              <a:pathLst>
                <a:path w="67940" h="58816" extrusionOk="0">
                  <a:moveTo>
                    <a:pt x="16985" y="0"/>
                  </a:moveTo>
                  <a:lnTo>
                    <a:pt x="0" y="29408"/>
                  </a:lnTo>
                  <a:lnTo>
                    <a:pt x="16985" y="58815"/>
                  </a:lnTo>
                  <a:lnTo>
                    <a:pt x="50954" y="58815"/>
                  </a:lnTo>
                  <a:lnTo>
                    <a:pt x="67939" y="29408"/>
                  </a:lnTo>
                  <a:lnTo>
                    <a:pt x="509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1"/>
            <p:cNvSpPr/>
            <p:nvPr/>
          </p:nvSpPr>
          <p:spPr>
            <a:xfrm>
              <a:off x="6390391" y="2480026"/>
              <a:ext cx="1647400" cy="1426729"/>
            </a:xfrm>
            <a:custGeom>
              <a:avLst/>
              <a:gdLst/>
              <a:ahLst/>
              <a:cxnLst/>
              <a:rect l="l" t="t" r="r" b="b"/>
              <a:pathLst>
                <a:path w="67913" h="58816" extrusionOk="0">
                  <a:moveTo>
                    <a:pt x="16985" y="1"/>
                  </a:moveTo>
                  <a:lnTo>
                    <a:pt x="0" y="29408"/>
                  </a:lnTo>
                  <a:lnTo>
                    <a:pt x="16985" y="58816"/>
                  </a:lnTo>
                  <a:lnTo>
                    <a:pt x="50928" y="58816"/>
                  </a:lnTo>
                  <a:lnTo>
                    <a:pt x="67913" y="29408"/>
                  </a:lnTo>
                  <a:lnTo>
                    <a:pt x="509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a:off x="3725777" y="1003326"/>
              <a:ext cx="1647424" cy="1427336"/>
            </a:xfrm>
            <a:custGeom>
              <a:avLst/>
              <a:gdLst/>
              <a:ahLst/>
              <a:cxnLst/>
              <a:rect l="l" t="t" r="r" b="b"/>
              <a:pathLst>
                <a:path w="67914" h="58841" extrusionOk="0">
                  <a:moveTo>
                    <a:pt x="16985" y="0"/>
                  </a:moveTo>
                  <a:lnTo>
                    <a:pt x="1" y="29407"/>
                  </a:lnTo>
                  <a:lnTo>
                    <a:pt x="16985" y="58841"/>
                  </a:lnTo>
                  <a:lnTo>
                    <a:pt x="50955" y="58841"/>
                  </a:lnTo>
                  <a:lnTo>
                    <a:pt x="67914" y="29407"/>
                  </a:lnTo>
                  <a:lnTo>
                    <a:pt x="50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5084973" y="3271524"/>
              <a:ext cx="1648030" cy="1426729"/>
            </a:xfrm>
            <a:custGeom>
              <a:avLst/>
              <a:gdLst/>
              <a:ahLst/>
              <a:cxnLst/>
              <a:rect l="l" t="t" r="r" b="b"/>
              <a:pathLst>
                <a:path w="67939" h="58816" extrusionOk="0">
                  <a:moveTo>
                    <a:pt x="16985" y="1"/>
                  </a:moveTo>
                  <a:lnTo>
                    <a:pt x="0" y="29408"/>
                  </a:lnTo>
                  <a:lnTo>
                    <a:pt x="16985" y="58816"/>
                  </a:lnTo>
                  <a:lnTo>
                    <a:pt x="50954" y="58816"/>
                  </a:lnTo>
                  <a:lnTo>
                    <a:pt x="67939" y="29408"/>
                  </a:lnTo>
                  <a:lnTo>
                    <a:pt x="5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p:nvPr/>
          </p:nvSpPr>
          <p:spPr>
            <a:xfrm>
              <a:off x="2426618" y="3303422"/>
              <a:ext cx="1648055" cy="1427336"/>
            </a:xfrm>
            <a:custGeom>
              <a:avLst/>
              <a:gdLst/>
              <a:ahLst/>
              <a:cxnLst/>
              <a:rect l="l" t="t" r="r" b="b"/>
              <a:pathLst>
                <a:path w="67940" h="58841" extrusionOk="0">
                  <a:moveTo>
                    <a:pt x="16985" y="0"/>
                  </a:moveTo>
                  <a:lnTo>
                    <a:pt x="0" y="29434"/>
                  </a:lnTo>
                  <a:lnTo>
                    <a:pt x="16985" y="58841"/>
                  </a:lnTo>
                  <a:lnTo>
                    <a:pt x="50955" y="58841"/>
                  </a:lnTo>
                  <a:lnTo>
                    <a:pt x="67939" y="29434"/>
                  </a:lnTo>
                  <a:lnTo>
                    <a:pt x="50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51"/>
          <p:cNvGrpSpPr/>
          <p:nvPr/>
        </p:nvGrpSpPr>
        <p:grpSpPr>
          <a:xfrm>
            <a:off x="6822953" y="1158592"/>
            <a:ext cx="381519" cy="414026"/>
            <a:chOff x="5583665" y="4991705"/>
            <a:chExt cx="381519" cy="414026"/>
          </a:xfrm>
        </p:grpSpPr>
        <p:sp>
          <p:nvSpPr>
            <p:cNvPr id="466" name="Google Shape;466;p51"/>
            <p:cNvSpPr/>
            <p:nvPr/>
          </p:nvSpPr>
          <p:spPr>
            <a:xfrm>
              <a:off x="5856998" y="5085114"/>
              <a:ext cx="79704" cy="79704"/>
            </a:xfrm>
            <a:custGeom>
              <a:avLst/>
              <a:gdLst/>
              <a:ahLst/>
              <a:cxnLst/>
              <a:rect l="l" t="t" r="r" b="b"/>
              <a:pathLst>
                <a:path w="2082" h="2082" extrusionOk="0">
                  <a:moveTo>
                    <a:pt x="1" y="1"/>
                  </a:moveTo>
                  <a:lnTo>
                    <a:pt x="1" y="2081"/>
                  </a:lnTo>
                  <a:lnTo>
                    <a:pt x="2081" y="2081"/>
                  </a:lnTo>
                  <a:lnTo>
                    <a:pt x="20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1"/>
            <p:cNvSpPr/>
            <p:nvPr/>
          </p:nvSpPr>
          <p:spPr>
            <a:xfrm>
              <a:off x="5601351" y="5085114"/>
              <a:ext cx="135711" cy="141645"/>
            </a:xfrm>
            <a:custGeom>
              <a:avLst/>
              <a:gdLst/>
              <a:ahLst/>
              <a:cxnLst/>
              <a:rect l="l" t="t" r="r" b="b"/>
              <a:pathLst>
                <a:path w="3545" h="3700" extrusionOk="0">
                  <a:moveTo>
                    <a:pt x="1464" y="1"/>
                  </a:moveTo>
                  <a:lnTo>
                    <a:pt x="1182" y="27"/>
                  </a:lnTo>
                  <a:lnTo>
                    <a:pt x="899" y="104"/>
                  </a:lnTo>
                  <a:lnTo>
                    <a:pt x="668" y="232"/>
                  </a:lnTo>
                  <a:lnTo>
                    <a:pt x="437" y="412"/>
                  </a:lnTo>
                  <a:lnTo>
                    <a:pt x="257" y="643"/>
                  </a:lnTo>
                  <a:lnTo>
                    <a:pt x="129" y="874"/>
                  </a:lnTo>
                  <a:lnTo>
                    <a:pt x="52" y="1157"/>
                  </a:lnTo>
                  <a:lnTo>
                    <a:pt x="0" y="1439"/>
                  </a:lnTo>
                  <a:lnTo>
                    <a:pt x="0" y="3700"/>
                  </a:lnTo>
                  <a:lnTo>
                    <a:pt x="2107" y="3700"/>
                  </a:lnTo>
                  <a:lnTo>
                    <a:pt x="2107" y="2235"/>
                  </a:lnTo>
                  <a:lnTo>
                    <a:pt x="2107" y="2158"/>
                  </a:lnTo>
                  <a:lnTo>
                    <a:pt x="2132" y="2133"/>
                  </a:lnTo>
                  <a:lnTo>
                    <a:pt x="2184" y="2081"/>
                  </a:lnTo>
                  <a:lnTo>
                    <a:pt x="3545" y="2081"/>
                  </a:lnTo>
                  <a:lnTo>
                    <a:pt x="3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1"/>
            <p:cNvSpPr/>
            <p:nvPr/>
          </p:nvSpPr>
          <p:spPr>
            <a:xfrm>
              <a:off x="5597408" y="5284720"/>
              <a:ext cx="88547" cy="121011"/>
            </a:xfrm>
            <a:custGeom>
              <a:avLst/>
              <a:gdLst/>
              <a:ahLst/>
              <a:cxnLst/>
              <a:rect l="l" t="t" r="r" b="b"/>
              <a:pathLst>
                <a:path w="2313" h="3161" extrusionOk="0">
                  <a:moveTo>
                    <a:pt x="1105" y="1"/>
                  </a:moveTo>
                  <a:lnTo>
                    <a:pt x="1054" y="52"/>
                  </a:lnTo>
                  <a:lnTo>
                    <a:pt x="745" y="386"/>
                  </a:lnTo>
                  <a:lnTo>
                    <a:pt x="591" y="643"/>
                  </a:lnTo>
                  <a:lnTo>
                    <a:pt x="412" y="900"/>
                  </a:lnTo>
                  <a:lnTo>
                    <a:pt x="257" y="1183"/>
                  </a:lnTo>
                  <a:lnTo>
                    <a:pt x="103" y="1465"/>
                  </a:lnTo>
                  <a:lnTo>
                    <a:pt x="26" y="1722"/>
                  </a:lnTo>
                  <a:lnTo>
                    <a:pt x="1" y="1876"/>
                  </a:lnTo>
                  <a:lnTo>
                    <a:pt x="1" y="2004"/>
                  </a:lnTo>
                  <a:lnTo>
                    <a:pt x="26" y="2236"/>
                  </a:lnTo>
                  <a:lnTo>
                    <a:pt x="78" y="2441"/>
                  </a:lnTo>
                  <a:lnTo>
                    <a:pt x="180" y="2647"/>
                  </a:lnTo>
                  <a:lnTo>
                    <a:pt x="335" y="2826"/>
                  </a:lnTo>
                  <a:lnTo>
                    <a:pt x="514" y="2955"/>
                  </a:lnTo>
                  <a:lnTo>
                    <a:pt x="694" y="3083"/>
                  </a:lnTo>
                  <a:lnTo>
                    <a:pt x="925" y="3135"/>
                  </a:lnTo>
                  <a:lnTo>
                    <a:pt x="1156" y="3160"/>
                  </a:lnTo>
                  <a:lnTo>
                    <a:pt x="1388" y="3135"/>
                  </a:lnTo>
                  <a:lnTo>
                    <a:pt x="1619" y="3083"/>
                  </a:lnTo>
                  <a:lnTo>
                    <a:pt x="1799" y="2955"/>
                  </a:lnTo>
                  <a:lnTo>
                    <a:pt x="1978" y="2826"/>
                  </a:lnTo>
                  <a:lnTo>
                    <a:pt x="2133" y="2647"/>
                  </a:lnTo>
                  <a:lnTo>
                    <a:pt x="2235" y="2441"/>
                  </a:lnTo>
                  <a:lnTo>
                    <a:pt x="2312" y="2236"/>
                  </a:lnTo>
                  <a:lnTo>
                    <a:pt x="2312" y="2004"/>
                  </a:lnTo>
                  <a:lnTo>
                    <a:pt x="2312" y="1876"/>
                  </a:lnTo>
                  <a:lnTo>
                    <a:pt x="2287" y="1722"/>
                  </a:lnTo>
                  <a:lnTo>
                    <a:pt x="2210" y="1465"/>
                  </a:lnTo>
                  <a:lnTo>
                    <a:pt x="2081" y="1183"/>
                  </a:lnTo>
                  <a:lnTo>
                    <a:pt x="1901" y="900"/>
                  </a:lnTo>
                  <a:lnTo>
                    <a:pt x="1747" y="643"/>
                  </a:lnTo>
                  <a:lnTo>
                    <a:pt x="1567" y="386"/>
                  </a:lnTo>
                  <a:lnTo>
                    <a:pt x="1285" y="52"/>
                  </a:lnTo>
                  <a:lnTo>
                    <a:pt x="12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1"/>
            <p:cNvSpPr/>
            <p:nvPr/>
          </p:nvSpPr>
          <p:spPr>
            <a:xfrm>
              <a:off x="5780320" y="5018273"/>
              <a:ext cx="30511" cy="60984"/>
            </a:xfrm>
            <a:custGeom>
              <a:avLst/>
              <a:gdLst/>
              <a:ahLst/>
              <a:cxnLst/>
              <a:rect l="l" t="t" r="r" b="b"/>
              <a:pathLst>
                <a:path w="797" h="1593" extrusionOk="0">
                  <a:moveTo>
                    <a:pt x="0" y="0"/>
                  </a:moveTo>
                  <a:lnTo>
                    <a:pt x="0" y="1593"/>
                  </a:lnTo>
                  <a:lnTo>
                    <a:pt x="796" y="1593"/>
                  </a:lnTo>
                  <a:lnTo>
                    <a:pt x="796" y="0"/>
                  </a:lnTo>
                  <a:close/>
                </a:path>
              </a:pathLst>
            </a:custGeom>
            <a:solidFill>
              <a:srgbClr val="FFE1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1"/>
            <p:cNvSpPr/>
            <p:nvPr/>
          </p:nvSpPr>
          <p:spPr>
            <a:xfrm>
              <a:off x="5928777" y="5045798"/>
              <a:ext cx="36407" cy="158336"/>
            </a:xfrm>
            <a:custGeom>
              <a:avLst/>
              <a:gdLst/>
              <a:ahLst/>
              <a:cxnLst/>
              <a:rect l="l" t="t" r="r" b="b"/>
              <a:pathLst>
                <a:path w="951" h="4136" extrusionOk="0">
                  <a:moveTo>
                    <a:pt x="437" y="0"/>
                  </a:moveTo>
                  <a:lnTo>
                    <a:pt x="335" y="26"/>
                  </a:lnTo>
                  <a:lnTo>
                    <a:pt x="257" y="78"/>
                  </a:lnTo>
                  <a:lnTo>
                    <a:pt x="155" y="155"/>
                  </a:lnTo>
                  <a:lnTo>
                    <a:pt x="103" y="232"/>
                  </a:lnTo>
                  <a:lnTo>
                    <a:pt x="52" y="309"/>
                  </a:lnTo>
                  <a:lnTo>
                    <a:pt x="26" y="411"/>
                  </a:lnTo>
                  <a:lnTo>
                    <a:pt x="1" y="540"/>
                  </a:lnTo>
                  <a:lnTo>
                    <a:pt x="1" y="3596"/>
                  </a:lnTo>
                  <a:lnTo>
                    <a:pt x="26" y="3699"/>
                  </a:lnTo>
                  <a:lnTo>
                    <a:pt x="52" y="3802"/>
                  </a:lnTo>
                  <a:lnTo>
                    <a:pt x="103" y="3879"/>
                  </a:lnTo>
                  <a:lnTo>
                    <a:pt x="155" y="3982"/>
                  </a:lnTo>
                  <a:lnTo>
                    <a:pt x="257" y="4033"/>
                  </a:lnTo>
                  <a:lnTo>
                    <a:pt x="335" y="4084"/>
                  </a:lnTo>
                  <a:lnTo>
                    <a:pt x="437" y="4110"/>
                  </a:lnTo>
                  <a:lnTo>
                    <a:pt x="540" y="4136"/>
                  </a:lnTo>
                  <a:lnTo>
                    <a:pt x="951" y="4136"/>
                  </a:lnTo>
                  <a:lnTo>
                    <a:pt x="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1"/>
            <p:cNvSpPr/>
            <p:nvPr/>
          </p:nvSpPr>
          <p:spPr>
            <a:xfrm>
              <a:off x="5583665" y="5218874"/>
              <a:ext cx="116034" cy="30511"/>
            </a:xfrm>
            <a:custGeom>
              <a:avLst/>
              <a:gdLst/>
              <a:ahLst/>
              <a:cxnLst/>
              <a:rect l="l" t="t" r="r" b="b"/>
              <a:pathLst>
                <a:path w="3031" h="797" extrusionOk="0">
                  <a:moveTo>
                    <a:pt x="334" y="0"/>
                  </a:moveTo>
                  <a:lnTo>
                    <a:pt x="257" y="26"/>
                  </a:lnTo>
                  <a:lnTo>
                    <a:pt x="128" y="103"/>
                  </a:lnTo>
                  <a:lnTo>
                    <a:pt x="26" y="231"/>
                  </a:lnTo>
                  <a:lnTo>
                    <a:pt x="0" y="308"/>
                  </a:lnTo>
                  <a:lnTo>
                    <a:pt x="0" y="385"/>
                  </a:lnTo>
                  <a:lnTo>
                    <a:pt x="0" y="462"/>
                  </a:lnTo>
                  <a:lnTo>
                    <a:pt x="26" y="539"/>
                  </a:lnTo>
                  <a:lnTo>
                    <a:pt x="128" y="668"/>
                  </a:lnTo>
                  <a:lnTo>
                    <a:pt x="257" y="745"/>
                  </a:lnTo>
                  <a:lnTo>
                    <a:pt x="334" y="771"/>
                  </a:lnTo>
                  <a:lnTo>
                    <a:pt x="411" y="796"/>
                  </a:lnTo>
                  <a:lnTo>
                    <a:pt x="2620" y="796"/>
                  </a:lnTo>
                  <a:lnTo>
                    <a:pt x="2723" y="771"/>
                  </a:lnTo>
                  <a:lnTo>
                    <a:pt x="2774" y="745"/>
                  </a:lnTo>
                  <a:lnTo>
                    <a:pt x="2902" y="668"/>
                  </a:lnTo>
                  <a:lnTo>
                    <a:pt x="3005" y="539"/>
                  </a:lnTo>
                  <a:lnTo>
                    <a:pt x="3031" y="462"/>
                  </a:lnTo>
                  <a:lnTo>
                    <a:pt x="3031" y="385"/>
                  </a:lnTo>
                  <a:lnTo>
                    <a:pt x="3031" y="308"/>
                  </a:lnTo>
                  <a:lnTo>
                    <a:pt x="3005" y="231"/>
                  </a:lnTo>
                  <a:lnTo>
                    <a:pt x="2902" y="103"/>
                  </a:lnTo>
                  <a:lnTo>
                    <a:pt x="2774" y="26"/>
                  </a:lnTo>
                  <a:lnTo>
                    <a:pt x="27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1"/>
            <p:cNvSpPr/>
            <p:nvPr/>
          </p:nvSpPr>
          <p:spPr>
            <a:xfrm>
              <a:off x="5728180" y="5071371"/>
              <a:ext cx="136745" cy="106234"/>
            </a:xfrm>
            <a:custGeom>
              <a:avLst/>
              <a:gdLst/>
              <a:ahLst/>
              <a:cxnLst/>
              <a:rect l="l" t="t" r="r" b="b"/>
              <a:pathLst>
                <a:path w="3572" h="2775" extrusionOk="0">
                  <a:moveTo>
                    <a:pt x="104" y="0"/>
                  </a:moveTo>
                  <a:lnTo>
                    <a:pt x="52" y="52"/>
                  </a:lnTo>
                  <a:lnTo>
                    <a:pt x="26" y="77"/>
                  </a:lnTo>
                  <a:lnTo>
                    <a:pt x="1" y="154"/>
                  </a:lnTo>
                  <a:lnTo>
                    <a:pt x="1" y="2646"/>
                  </a:lnTo>
                  <a:lnTo>
                    <a:pt x="26" y="2697"/>
                  </a:lnTo>
                  <a:lnTo>
                    <a:pt x="52" y="2749"/>
                  </a:lnTo>
                  <a:lnTo>
                    <a:pt x="104" y="2774"/>
                  </a:lnTo>
                  <a:lnTo>
                    <a:pt x="3468" y="2774"/>
                  </a:lnTo>
                  <a:lnTo>
                    <a:pt x="3520" y="2749"/>
                  </a:lnTo>
                  <a:lnTo>
                    <a:pt x="3545" y="2697"/>
                  </a:lnTo>
                  <a:lnTo>
                    <a:pt x="3571" y="2646"/>
                  </a:lnTo>
                  <a:lnTo>
                    <a:pt x="3571" y="154"/>
                  </a:lnTo>
                  <a:lnTo>
                    <a:pt x="3545" y="77"/>
                  </a:lnTo>
                  <a:lnTo>
                    <a:pt x="3520" y="52"/>
                  </a:lnTo>
                  <a:lnTo>
                    <a:pt x="34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1"/>
            <p:cNvSpPr/>
            <p:nvPr/>
          </p:nvSpPr>
          <p:spPr>
            <a:xfrm>
              <a:off x="5718341" y="4991705"/>
              <a:ext cx="149531" cy="34454"/>
            </a:xfrm>
            <a:custGeom>
              <a:avLst/>
              <a:gdLst/>
              <a:ahLst/>
              <a:cxnLst/>
              <a:rect l="l" t="t" r="r" b="b"/>
              <a:pathLst>
                <a:path w="3906" h="900" extrusionOk="0">
                  <a:moveTo>
                    <a:pt x="438" y="1"/>
                  </a:moveTo>
                  <a:lnTo>
                    <a:pt x="361" y="26"/>
                  </a:lnTo>
                  <a:lnTo>
                    <a:pt x="283" y="52"/>
                  </a:lnTo>
                  <a:lnTo>
                    <a:pt x="206" y="78"/>
                  </a:lnTo>
                  <a:lnTo>
                    <a:pt x="129" y="129"/>
                  </a:lnTo>
                  <a:lnTo>
                    <a:pt x="78" y="206"/>
                  </a:lnTo>
                  <a:lnTo>
                    <a:pt x="27" y="283"/>
                  </a:lnTo>
                  <a:lnTo>
                    <a:pt x="1" y="360"/>
                  </a:lnTo>
                  <a:lnTo>
                    <a:pt x="1" y="463"/>
                  </a:lnTo>
                  <a:lnTo>
                    <a:pt x="1" y="540"/>
                  </a:lnTo>
                  <a:lnTo>
                    <a:pt x="27" y="617"/>
                  </a:lnTo>
                  <a:lnTo>
                    <a:pt x="78" y="694"/>
                  </a:lnTo>
                  <a:lnTo>
                    <a:pt x="129" y="771"/>
                  </a:lnTo>
                  <a:lnTo>
                    <a:pt x="206" y="823"/>
                  </a:lnTo>
                  <a:lnTo>
                    <a:pt x="283" y="848"/>
                  </a:lnTo>
                  <a:lnTo>
                    <a:pt x="361" y="874"/>
                  </a:lnTo>
                  <a:lnTo>
                    <a:pt x="438" y="900"/>
                  </a:lnTo>
                  <a:lnTo>
                    <a:pt x="3468" y="900"/>
                  </a:lnTo>
                  <a:lnTo>
                    <a:pt x="3546" y="874"/>
                  </a:lnTo>
                  <a:lnTo>
                    <a:pt x="3648" y="848"/>
                  </a:lnTo>
                  <a:lnTo>
                    <a:pt x="3700" y="823"/>
                  </a:lnTo>
                  <a:lnTo>
                    <a:pt x="3777" y="771"/>
                  </a:lnTo>
                  <a:lnTo>
                    <a:pt x="3828" y="720"/>
                  </a:lnTo>
                  <a:lnTo>
                    <a:pt x="3854" y="643"/>
                  </a:lnTo>
                  <a:lnTo>
                    <a:pt x="3879" y="566"/>
                  </a:lnTo>
                  <a:lnTo>
                    <a:pt x="3905" y="463"/>
                  </a:lnTo>
                  <a:lnTo>
                    <a:pt x="3905" y="437"/>
                  </a:lnTo>
                  <a:lnTo>
                    <a:pt x="3879" y="335"/>
                  </a:lnTo>
                  <a:lnTo>
                    <a:pt x="3854" y="258"/>
                  </a:lnTo>
                  <a:lnTo>
                    <a:pt x="3828" y="206"/>
                  </a:lnTo>
                  <a:lnTo>
                    <a:pt x="3777" y="129"/>
                  </a:lnTo>
                  <a:lnTo>
                    <a:pt x="3700" y="78"/>
                  </a:lnTo>
                  <a:lnTo>
                    <a:pt x="3648" y="52"/>
                  </a:lnTo>
                  <a:lnTo>
                    <a:pt x="3546" y="26"/>
                  </a:lnTo>
                  <a:lnTo>
                    <a:pt x="34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51"/>
          <p:cNvGrpSpPr/>
          <p:nvPr/>
        </p:nvGrpSpPr>
        <p:grpSpPr>
          <a:xfrm>
            <a:off x="1848304" y="1259544"/>
            <a:ext cx="522205" cy="413999"/>
            <a:chOff x="5563566" y="3665838"/>
            <a:chExt cx="639565" cy="638099"/>
          </a:xfrm>
        </p:grpSpPr>
        <p:sp>
          <p:nvSpPr>
            <p:cNvPr id="475" name="Google Shape;475;p51"/>
            <p:cNvSpPr/>
            <p:nvPr/>
          </p:nvSpPr>
          <p:spPr>
            <a:xfrm>
              <a:off x="5563566" y="3825348"/>
              <a:ext cx="233968" cy="416304"/>
            </a:xfrm>
            <a:custGeom>
              <a:avLst/>
              <a:gdLst/>
              <a:ahLst/>
              <a:cxnLst/>
              <a:rect l="l" t="t" r="r" b="b"/>
              <a:pathLst>
                <a:path w="3956" h="7039" extrusionOk="0">
                  <a:moveTo>
                    <a:pt x="591" y="0"/>
                  </a:moveTo>
                  <a:lnTo>
                    <a:pt x="463" y="26"/>
                  </a:lnTo>
                  <a:lnTo>
                    <a:pt x="360" y="52"/>
                  </a:lnTo>
                  <a:lnTo>
                    <a:pt x="257" y="103"/>
                  </a:lnTo>
                  <a:lnTo>
                    <a:pt x="180" y="180"/>
                  </a:lnTo>
                  <a:lnTo>
                    <a:pt x="103" y="257"/>
                  </a:lnTo>
                  <a:lnTo>
                    <a:pt x="52" y="360"/>
                  </a:lnTo>
                  <a:lnTo>
                    <a:pt x="26" y="463"/>
                  </a:lnTo>
                  <a:lnTo>
                    <a:pt x="0" y="591"/>
                  </a:lnTo>
                  <a:lnTo>
                    <a:pt x="0" y="4136"/>
                  </a:lnTo>
                  <a:lnTo>
                    <a:pt x="26" y="4315"/>
                  </a:lnTo>
                  <a:lnTo>
                    <a:pt x="77" y="4495"/>
                  </a:lnTo>
                  <a:lnTo>
                    <a:pt x="155" y="4675"/>
                  </a:lnTo>
                  <a:lnTo>
                    <a:pt x="257" y="4829"/>
                  </a:lnTo>
                  <a:lnTo>
                    <a:pt x="1567" y="6165"/>
                  </a:lnTo>
                  <a:lnTo>
                    <a:pt x="1567" y="7038"/>
                  </a:lnTo>
                  <a:lnTo>
                    <a:pt x="3956" y="7038"/>
                  </a:lnTo>
                  <a:lnTo>
                    <a:pt x="3956" y="5317"/>
                  </a:lnTo>
                  <a:lnTo>
                    <a:pt x="3930" y="5086"/>
                  </a:lnTo>
                  <a:lnTo>
                    <a:pt x="3879" y="4880"/>
                  </a:lnTo>
                  <a:lnTo>
                    <a:pt x="3750" y="4701"/>
                  </a:lnTo>
                  <a:lnTo>
                    <a:pt x="3622" y="4521"/>
                  </a:lnTo>
                  <a:lnTo>
                    <a:pt x="2209" y="3237"/>
                  </a:lnTo>
                  <a:lnTo>
                    <a:pt x="2055" y="3134"/>
                  </a:lnTo>
                  <a:lnTo>
                    <a:pt x="1875" y="3083"/>
                  </a:lnTo>
                  <a:lnTo>
                    <a:pt x="1696" y="3083"/>
                  </a:lnTo>
                  <a:lnTo>
                    <a:pt x="1542" y="3134"/>
                  </a:lnTo>
                  <a:lnTo>
                    <a:pt x="1387" y="3237"/>
                  </a:lnTo>
                  <a:lnTo>
                    <a:pt x="1259" y="3365"/>
                  </a:lnTo>
                  <a:lnTo>
                    <a:pt x="1182" y="3519"/>
                  </a:lnTo>
                  <a:lnTo>
                    <a:pt x="1156" y="3699"/>
                  </a:lnTo>
                  <a:lnTo>
                    <a:pt x="1156" y="591"/>
                  </a:lnTo>
                  <a:lnTo>
                    <a:pt x="1156" y="463"/>
                  </a:lnTo>
                  <a:lnTo>
                    <a:pt x="1105" y="360"/>
                  </a:lnTo>
                  <a:lnTo>
                    <a:pt x="1054" y="257"/>
                  </a:lnTo>
                  <a:lnTo>
                    <a:pt x="1002" y="180"/>
                  </a:lnTo>
                  <a:lnTo>
                    <a:pt x="899" y="103"/>
                  </a:lnTo>
                  <a:lnTo>
                    <a:pt x="822" y="52"/>
                  </a:lnTo>
                  <a:lnTo>
                    <a:pt x="694" y="26"/>
                  </a:lnTo>
                  <a:lnTo>
                    <a:pt x="591" y="0"/>
                  </a:lnTo>
                  <a:close/>
                </a:path>
              </a:pathLst>
            </a:custGeom>
            <a:solidFill>
              <a:srgbClr val="FFF3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1"/>
            <p:cNvSpPr/>
            <p:nvPr/>
          </p:nvSpPr>
          <p:spPr>
            <a:xfrm>
              <a:off x="5584858" y="3825348"/>
              <a:ext cx="129167" cy="315998"/>
            </a:xfrm>
            <a:custGeom>
              <a:avLst/>
              <a:gdLst/>
              <a:ahLst/>
              <a:cxnLst/>
              <a:rect l="l" t="t" r="r" b="b"/>
              <a:pathLst>
                <a:path w="2184" h="5343" extrusionOk="0">
                  <a:moveTo>
                    <a:pt x="231" y="0"/>
                  </a:moveTo>
                  <a:lnTo>
                    <a:pt x="103" y="26"/>
                  </a:lnTo>
                  <a:lnTo>
                    <a:pt x="0" y="52"/>
                  </a:lnTo>
                  <a:lnTo>
                    <a:pt x="103" y="103"/>
                  </a:lnTo>
                  <a:lnTo>
                    <a:pt x="205" y="180"/>
                  </a:lnTo>
                  <a:lnTo>
                    <a:pt x="257" y="257"/>
                  </a:lnTo>
                  <a:lnTo>
                    <a:pt x="334" y="360"/>
                  </a:lnTo>
                  <a:lnTo>
                    <a:pt x="360" y="463"/>
                  </a:lnTo>
                  <a:lnTo>
                    <a:pt x="360" y="591"/>
                  </a:lnTo>
                  <a:lnTo>
                    <a:pt x="360" y="3699"/>
                  </a:lnTo>
                  <a:lnTo>
                    <a:pt x="385" y="3853"/>
                  </a:lnTo>
                  <a:lnTo>
                    <a:pt x="437" y="3982"/>
                  </a:lnTo>
                  <a:lnTo>
                    <a:pt x="488" y="4084"/>
                  </a:lnTo>
                  <a:lnTo>
                    <a:pt x="565" y="4187"/>
                  </a:lnTo>
                  <a:lnTo>
                    <a:pt x="1747" y="5240"/>
                  </a:lnTo>
                  <a:lnTo>
                    <a:pt x="1772" y="5266"/>
                  </a:lnTo>
                  <a:lnTo>
                    <a:pt x="1875" y="5317"/>
                  </a:lnTo>
                  <a:lnTo>
                    <a:pt x="1978" y="5343"/>
                  </a:lnTo>
                  <a:lnTo>
                    <a:pt x="2106" y="5317"/>
                  </a:lnTo>
                  <a:lnTo>
                    <a:pt x="2183" y="5240"/>
                  </a:lnTo>
                  <a:lnTo>
                    <a:pt x="1002" y="4187"/>
                  </a:lnTo>
                  <a:lnTo>
                    <a:pt x="925" y="4084"/>
                  </a:lnTo>
                  <a:lnTo>
                    <a:pt x="848" y="3982"/>
                  </a:lnTo>
                  <a:lnTo>
                    <a:pt x="822" y="3853"/>
                  </a:lnTo>
                  <a:lnTo>
                    <a:pt x="796" y="3699"/>
                  </a:lnTo>
                  <a:lnTo>
                    <a:pt x="796" y="591"/>
                  </a:lnTo>
                  <a:lnTo>
                    <a:pt x="796" y="463"/>
                  </a:lnTo>
                  <a:lnTo>
                    <a:pt x="745" y="360"/>
                  </a:lnTo>
                  <a:lnTo>
                    <a:pt x="694" y="257"/>
                  </a:lnTo>
                  <a:lnTo>
                    <a:pt x="642" y="180"/>
                  </a:lnTo>
                  <a:lnTo>
                    <a:pt x="539" y="103"/>
                  </a:lnTo>
                  <a:lnTo>
                    <a:pt x="462" y="52"/>
                  </a:lnTo>
                  <a:lnTo>
                    <a:pt x="334" y="26"/>
                  </a:lnTo>
                  <a:lnTo>
                    <a:pt x="231" y="0"/>
                  </a:lnTo>
                  <a:close/>
                </a:path>
              </a:pathLst>
            </a:custGeom>
            <a:solidFill>
              <a:srgbClr val="FFE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1"/>
            <p:cNvSpPr/>
            <p:nvPr/>
          </p:nvSpPr>
          <p:spPr>
            <a:xfrm>
              <a:off x="5650151" y="4007629"/>
              <a:ext cx="147383" cy="234027"/>
            </a:xfrm>
            <a:custGeom>
              <a:avLst/>
              <a:gdLst/>
              <a:ahLst/>
              <a:cxnLst/>
              <a:rect l="l" t="t" r="r" b="b"/>
              <a:pathLst>
                <a:path w="2492" h="3957" extrusionOk="0">
                  <a:moveTo>
                    <a:pt x="334" y="1"/>
                  </a:moveTo>
                  <a:lnTo>
                    <a:pt x="155" y="26"/>
                  </a:lnTo>
                  <a:lnTo>
                    <a:pt x="0" y="103"/>
                  </a:lnTo>
                  <a:lnTo>
                    <a:pt x="103" y="155"/>
                  </a:lnTo>
                  <a:lnTo>
                    <a:pt x="1490" y="1439"/>
                  </a:lnTo>
                  <a:lnTo>
                    <a:pt x="1644" y="1619"/>
                  </a:lnTo>
                  <a:lnTo>
                    <a:pt x="1747" y="1798"/>
                  </a:lnTo>
                  <a:lnTo>
                    <a:pt x="1824" y="2004"/>
                  </a:lnTo>
                  <a:lnTo>
                    <a:pt x="1850" y="2235"/>
                  </a:lnTo>
                  <a:lnTo>
                    <a:pt x="1850" y="3160"/>
                  </a:lnTo>
                  <a:lnTo>
                    <a:pt x="1824" y="3211"/>
                  </a:lnTo>
                  <a:lnTo>
                    <a:pt x="1798" y="3263"/>
                  </a:lnTo>
                  <a:lnTo>
                    <a:pt x="1747" y="3288"/>
                  </a:lnTo>
                  <a:lnTo>
                    <a:pt x="1696" y="3314"/>
                  </a:lnTo>
                  <a:lnTo>
                    <a:pt x="103" y="3314"/>
                  </a:lnTo>
                  <a:lnTo>
                    <a:pt x="103" y="3956"/>
                  </a:lnTo>
                  <a:lnTo>
                    <a:pt x="2492" y="3956"/>
                  </a:lnTo>
                  <a:lnTo>
                    <a:pt x="2492" y="3314"/>
                  </a:lnTo>
                  <a:lnTo>
                    <a:pt x="2492" y="2235"/>
                  </a:lnTo>
                  <a:lnTo>
                    <a:pt x="2466" y="2004"/>
                  </a:lnTo>
                  <a:lnTo>
                    <a:pt x="2415" y="1798"/>
                  </a:lnTo>
                  <a:lnTo>
                    <a:pt x="2286" y="1619"/>
                  </a:lnTo>
                  <a:lnTo>
                    <a:pt x="2158" y="1439"/>
                  </a:lnTo>
                  <a:lnTo>
                    <a:pt x="745" y="155"/>
                  </a:lnTo>
                  <a:lnTo>
                    <a:pt x="643" y="103"/>
                  </a:lnTo>
                  <a:lnTo>
                    <a:pt x="540" y="52"/>
                  </a:lnTo>
                  <a:lnTo>
                    <a:pt x="437" y="1"/>
                  </a:lnTo>
                  <a:close/>
                </a:path>
              </a:pathLst>
            </a:custGeom>
            <a:solidFill>
              <a:srgbClr val="FFE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p:nvPr/>
          </p:nvSpPr>
          <p:spPr>
            <a:xfrm>
              <a:off x="5969164" y="3825348"/>
              <a:ext cx="233968" cy="416304"/>
            </a:xfrm>
            <a:custGeom>
              <a:avLst/>
              <a:gdLst/>
              <a:ahLst/>
              <a:cxnLst/>
              <a:rect l="l" t="t" r="r" b="b"/>
              <a:pathLst>
                <a:path w="3956" h="7039" extrusionOk="0">
                  <a:moveTo>
                    <a:pt x="3391" y="0"/>
                  </a:moveTo>
                  <a:lnTo>
                    <a:pt x="3262" y="26"/>
                  </a:lnTo>
                  <a:lnTo>
                    <a:pt x="3160" y="52"/>
                  </a:lnTo>
                  <a:lnTo>
                    <a:pt x="3057" y="103"/>
                  </a:lnTo>
                  <a:lnTo>
                    <a:pt x="2980" y="180"/>
                  </a:lnTo>
                  <a:lnTo>
                    <a:pt x="2903" y="257"/>
                  </a:lnTo>
                  <a:lnTo>
                    <a:pt x="2851" y="360"/>
                  </a:lnTo>
                  <a:lnTo>
                    <a:pt x="2800" y="463"/>
                  </a:lnTo>
                  <a:lnTo>
                    <a:pt x="2800" y="591"/>
                  </a:lnTo>
                  <a:lnTo>
                    <a:pt x="2800" y="3699"/>
                  </a:lnTo>
                  <a:lnTo>
                    <a:pt x="2774" y="3519"/>
                  </a:lnTo>
                  <a:lnTo>
                    <a:pt x="2697" y="3365"/>
                  </a:lnTo>
                  <a:lnTo>
                    <a:pt x="2569" y="3237"/>
                  </a:lnTo>
                  <a:lnTo>
                    <a:pt x="2415" y="3134"/>
                  </a:lnTo>
                  <a:lnTo>
                    <a:pt x="2261" y="3083"/>
                  </a:lnTo>
                  <a:lnTo>
                    <a:pt x="2081" y="3083"/>
                  </a:lnTo>
                  <a:lnTo>
                    <a:pt x="1901" y="3134"/>
                  </a:lnTo>
                  <a:lnTo>
                    <a:pt x="1747" y="3237"/>
                  </a:lnTo>
                  <a:lnTo>
                    <a:pt x="360" y="4521"/>
                  </a:lnTo>
                  <a:lnTo>
                    <a:pt x="206" y="4701"/>
                  </a:lnTo>
                  <a:lnTo>
                    <a:pt x="103" y="4880"/>
                  </a:lnTo>
                  <a:lnTo>
                    <a:pt x="26" y="5086"/>
                  </a:lnTo>
                  <a:lnTo>
                    <a:pt x="0" y="5317"/>
                  </a:lnTo>
                  <a:lnTo>
                    <a:pt x="0" y="7038"/>
                  </a:lnTo>
                  <a:lnTo>
                    <a:pt x="2389" y="7038"/>
                  </a:lnTo>
                  <a:lnTo>
                    <a:pt x="2389" y="6165"/>
                  </a:lnTo>
                  <a:lnTo>
                    <a:pt x="3699" y="4829"/>
                  </a:lnTo>
                  <a:lnTo>
                    <a:pt x="3802" y="4675"/>
                  </a:lnTo>
                  <a:lnTo>
                    <a:pt x="3879" y="4495"/>
                  </a:lnTo>
                  <a:lnTo>
                    <a:pt x="3930" y="4315"/>
                  </a:lnTo>
                  <a:lnTo>
                    <a:pt x="3956" y="4136"/>
                  </a:lnTo>
                  <a:lnTo>
                    <a:pt x="3956" y="591"/>
                  </a:lnTo>
                  <a:lnTo>
                    <a:pt x="3956" y="463"/>
                  </a:lnTo>
                  <a:lnTo>
                    <a:pt x="3905" y="360"/>
                  </a:lnTo>
                  <a:lnTo>
                    <a:pt x="3853" y="257"/>
                  </a:lnTo>
                  <a:lnTo>
                    <a:pt x="3776" y="180"/>
                  </a:lnTo>
                  <a:lnTo>
                    <a:pt x="3699" y="103"/>
                  </a:lnTo>
                  <a:lnTo>
                    <a:pt x="3596" y="52"/>
                  </a:lnTo>
                  <a:lnTo>
                    <a:pt x="3494" y="26"/>
                  </a:lnTo>
                  <a:lnTo>
                    <a:pt x="3391" y="0"/>
                  </a:lnTo>
                  <a:close/>
                </a:path>
              </a:pathLst>
            </a:custGeom>
            <a:solidFill>
              <a:srgbClr val="FFF3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1"/>
            <p:cNvSpPr/>
            <p:nvPr/>
          </p:nvSpPr>
          <p:spPr>
            <a:xfrm>
              <a:off x="6052732" y="3825348"/>
              <a:ext cx="129167" cy="315998"/>
            </a:xfrm>
            <a:custGeom>
              <a:avLst/>
              <a:gdLst/>
              <a:ahLst/>
              <a:cxnLst/>
              <a:rect l="l" t="t" r="r" b="b"/>
              <a:pathLst>
                <a:path w="2184" h="5343" extrusionOk="0">
                  <a:moveTo>
                    <a:pt x="1978" y="0"/>
                  </a:moveTo>
                  <a:lnTo>
                    <a:pt x="1849" y="26"/>
                  </a:lnTo>
                  <a:lnTo>
                    <a:pt x="1747" y="52"/>
                  </a:lnTo>
                  <a:lnTo>
                    <a:pt x="1644" y="103"/>
                  </a:lnTo>
                  <a:lnTo>
                    <a:pt x="1567" y="180"/>
                  </a:lnTo>
                  <a:lnTo>
                    <a:pt x="1490" y="257"/>
                  </a:lnTo>
                  <a:lnTo>
                    <a:pt x="1438" y="360"/>
                  </a:lnTo>
                  <a:lnTo>
                    <a:pt x="1387" y="463"/>
                  </a:lnTo>
                  <a:lnTo>
                    <a:pt x="1387" y="591"/>
                  </a:lnTo>
                  <a:lnTo>
                    <a:pt x="1387" y="3699"/>
                  </a:lnTo>
                  <a:lnTo>
                    <a:pt x="1361" y="3853"/>
                  </a:lnTo>
                  <a:lnTo>
                    <a:pt x="1336" y="3982"/>
                  </a:lnTo>
                  <a:lnTo>
                    <a:pt x="1259" y="4084"/>
                  </a:lnTo>
                  <a:lnTo>
                    <a:pt x="1182" y="4187"/>
                  </a:lnTo>
                  <a:lnTo>
                    <a:pt x="0" y="5240"/>
                  </a:lnTo>
                  <a:lnTo>
                    <a:pt x="103" y="5317"/>
                  </a:lnTo>
                  <a:lnTo>
                    <a:pt x="206" y="5343"/>
                  </a:lnTo>
                  <a:lnTo>
                    <a:pt x="308" y="5317"/>
                  </a:lnTo>
                  <a:lnTo>
                    <a:pt x="411" y="5266"/>
                  </a:lnTo>
                  <a:lnTo>
                    <a:pt x="437" y="5240"/>
                  </a:lnTo>
                  <a:lnTo>
                    <a:pt x="1618" y="4187"/>
                  </a:lnTo>
                  <a:lnTo>
                    <a:pt x="1695" y="4084"/>
                  </a:lnTo>
                  <a:lnTo>
                    <a:pt x="1772" y="3982"/>
                  </a:lnTo>
                  <a:lnTo>
                    <a:pt x="1798" y="3853"/>
                  </a:lnTo>
                  <a:lnTo>
                    <a:pt x="1824" y="3699"/>
                  </a:lnTo>
                  <a:lnTo>
                    <a:pt x="1824" y="591"/>
                  </a:lnTo>
                  <a:lnTo>
                    <a:pt x="1824" y="463"/>
                  </a:lnTo>
                  <a:lnTo>
                    <a:pt x="1875" y="360"/>
                  </a:lnTo>
                  <a:lnTo>
                    <a:pt x="1927" y="257"/>
                  </a:lnTo>
                  <a:lnTo>
                    <a:pt x="2004" y="180"/>
                  </a:lnTo>
                  <a:lnTo>
                    <a:pt x="2081" y="103"/>
                  </a:lnTo>
                  <a:lnTo>
                    <a:pt x="2183" y="52"/>
                  </a:lnTo>
                  <a:lnTo>
                    <a:pt x="2081" y="26"/>
                  </a:lnTo>
                  <a:lnTo>
                    <a:pt x="1978" y="0"/>
                  </a:lnTo>
                  <a:close/>
                </a:path>
              </a:pathLst>
            </a:custGeom>
            <a:solidFill>
              <a:srgbClr val="FFE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1"/>
            <p:cNvSpPr/>
            <p:nvPr/>
          </p:nvSpPr>
          <p:spPr>
            <a:xfrm>
              <a:off x="5969164" y="4007629"/>
              <a:ext cx="147383" cy="234027"/>
            </a:xfrm>
            <a:custGeom>
              <a:avLst/>
              <a:gdLst/>
              <a:ahLst/>
              <a:cxnLst/>
              <a:rect l="l" t="t" r="r" b="b"/>
              <a:pathLst>
                <a:path w="2492" h="3957" extrusionOk="0">
                  <a:moveTo>
                    <a:pt x="2055" y="1"/>
                  </a:moveTo>
                  <a:lnTo>
                    <a:pt x="1953" y="52"/>
                  </a:lnTo>
                  <a:lnTo>
                    <a:pt x="1850" y="103"/>
                  </a:lnTo>
                  <a:lnTo>
                    <a:pt x="1747" y="155"/>
                  </a:lnTo>
                  <a:lnTo>
                    <a:pt x="360" y="1439"/>
                  </a:lnTo>
                  <a:lnTo>
                    <a:pt x="206" y="1619"/>
                  </a:lnTo>
                  <a:lnTo>
                    <a:pt x="103" y="1798"/>
                  </a:lnTo>
                  <a:lnTo>
                    <a:pt x="26" y="2004"/>
                  </a:lnTo>
                  <a:lnTo>
                    <a:pt x="0" y="2235"/>
                  </a:lnTo>
                  <a:lnTo>
                    <a:pt x="0" y="3314"/>
                  </a:lnTo>
                  <a:lnTo>
                    <a:pt x="0" y="3956"/>
                  </a:lnTo>
                  <a:lnTo>
                    <a:pt x="2389" y="3956"/>
                  </a:lnTo>
                  <a:lnTo>
                    <a:pt x="2389" y="3314"/>
                  </a:lnTo>
                  <a:lnTo>
                    <a:pt x="797" y="3314"/>
                  </a:lnTo>
                  <a:lnTo>
                    <a:pt x="745" y="3288"/>
                  </a:lnTo>
                  <a:lnTo>
                    <a:pt x="694" y="3263"/>
                  </a:lnTo>
                  <a:lnTo>
                    <a:pt x="668" y="3211"/>
                  </a:lnTo>
                  <a:lnTo>
                    <a:pt x="643" y="3160"/>
                  </a:lnTo>
                  <a:lnTo>
                    <a:pt x="643" y="2235"/>
                  </a:lnTo>
                  <a:lnTo>
                    <a:pt x="668" y="2004"/>
                  </a:lnTo>
                  <a:lnTo>
                    <a:pt x="745" y="1798"/>
                  </a:lnTo>
                  <a:lnTo>
                    <a:pt x="848" y="1619"/>
                  </a:lnTo>
                  <a:lnTo>
                    <a:pt x="1002" y="1439"/>
                  </a:lnTo>
                  <a:lnTo>
                    <a:pt x="2415" y="155"/>
                  </a:lnTo>
                  <a:lnTo>
                    <a:pt x="2492" y="103"/>
                  </a:lnTo>
                  <a:lnTo>
                    <a:pt x="2338" y="26"/>
                  </a:lnTo>
                  <a:lnTo>
                    <a:pt x="2158" y="1"/>
                  </a:lnTo>
                  <a:close/>
                </a:path>
              </a:pathLst>
            </a:custGeom>
            <a:solidFill>
              <a:srgbClr val="FFE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p:nvPr/>
          </p:nvSpPr>
          <p:spPr>
            <a:xfrm>
              <a:off x="5704857" y="3665838"/>
              <a:ext cx="363076" cy="369167"/>
            </a:xfrm>
            <a:custGeom>
              <a:avLst/>
              <a:gdLst/>
              <a:ahLst/>
              <a:cxnLst/>
              <a:rect l="l" t="t" r="r" b="b"/>
              <a:pathLst>
                <a:path w="6139" h="6242" extrusionOk="0">
                  <a:moveTo>
                    <a:pt x="3031" y="0"/>
                  </a:moveTo>
                  <a:lnTo>
                    <a:pt x="2800" y="26"/>
                  </a:lnTo>
                  <a:lnTo>
                    <a:pt x="2569" y="52"/>
                  </a:lnTo>
                  <a:lnTo>
                    <a:pt x="2338" y="77"/>
                  </a:lnTo>
                  <a:lnTo>
                    <a:pt x="2132" y="129"/>
                  </a:lnTo>
                  <a:lnTo>
                    <a:pt x="1927" y="206"/>
                  </a:lnTo>
                  <a:lnTo>
                    <a:pt x="1721" y="283"/>
                  </a:lnTo>
                  <a:lnTo>
                    <a:pt x="1516" y="386"/>
                  </a:lnTo>
                  <a:lnTo>
                    <a:pt x="1336" y="514"/>
                  </a:lnTo>
                  <a:lnTo>
                    <a:pt x="976" y="771"/>
                  </a:lnTo>
                  <a:lnTo>
                    <a:pt x="668" y="1079"/>
                  </a:lnTo>
                  <a:lnTo>
                    <a:pt x="411" y="1413"/>
                  </a:lnTo>
                  <a:lnTo>
                    <a:pt x="308" y="1619"/>
                  </a:lnTo>
                  <a:lnTo>
                    <a:pt x="206" y="1798"/>
                  </a:lnTo>
                  <a:lnTo>
                    <a:pt x="231" y="1824"/>
                  </a:lnTo>
                  <a:lnTo>
                    <a:pt x="283" y="1850"/>
                  </a:lnTo>
                  <a:lnTo>
                    <a:pt x="334" y="1875"/>
                  </a:lnTo>
                  <a:lnTo>
                    <a:pt x="360" y="1901"/>
                  </a:lnTo>
                  <a:lnTo>
                    <a:pt x="257" y="2209"/>
                  </a:lnTo>
                  <a:lnTo>
                    <a:pt x="180" y="2492"/>
                  </a:lnTo>
                  <a:lnTo>
                    <a:pt x="129" y="2800"/>
                  </a:lnTo>
                  <a:lnTo>
                    <a:pt x="129" y="3134"/>
                  </a:lnTo>
                  <a:lnTo>
                    <a:pt x="129" y="3416"/>
                  </a:lnTo>
                  <a:lnTo>
                    <a:pt x="180" y="3725"/>
                  </a:lnTo>
                  <a:lnTo>
                    <a:pt x="154" y="3750"/>
                  </a:lnTo>
                  <a:lnTo>
                    <a:pt x="77" y="3776"/>
                  </a:lnTo>
                  <a:lnTo>
                    <a:pt x="26" y="3827"/>
                  </a:lnTo>
                  <a:lnTo>
                    <a:pt x="0" y="3853"/>
                  </a:lnTo>
                  <a:lnTo>
                    <a:pt x="52" y="4110"/>
                  </a:lnTo>
                  <a:lnTo>
                    <a:pt x="154" y="4341"/>
                  </a:lnTo>
                  <a:lnTo>
                    <a:pt x="257" y="4572"/>
                  </a:lnTo>
                  <a:lnTo>
                    <a:pt x="385" y="4803"/>
                  </a:lnTo>
                  <a:lnTo>
                    <a:pt x="540" y="5009"/>
                  </a:lnTo>
                  <a:lnTo>
                    <a:pt x="694" y="5214"/>
                  </a:lnTo>
                  <a:lnTo>
                    <a:pt x="873" y="5394"/>
                  </a:lnTo>
                  <a:lnTo>
                    <a:pt x="1079" y="5548"/>
                  </a:lnTo>
                  <a:lnTo>
                    <a:pt x="1284" y="5702"/>
                  </a:lnTo>
                  <a:lnTo>
                    <a:pt x="1490" y="5857"/>
                  </a:lnTo>
                  <a:lnTo>
                    <a:pt x="1721" y="5959"/>
                  </a:lnTo>
                  <a:lnTo>
                    <a:pt x="1978" y="6062"/>
                  </a:lnTo>
                  <a:lnTo>
                    <a:pt x="2235" y="6139"/>
                  </a:lnTo>
                  <a:lnTo>
                    <a:pt x="2492" y="6190"/>
                  </a:lnTo>
                  <a:lnTo>
                    <a:pt x="2748" y="6242"/>
                  </a:lnTo>
                  <a:lnTo>
                    <a:pt x="3339" y="6242"/>
                  </a:lnTo>
                  <a:lnTo>
                    <a:pt x="3622" y="6190"/>
                  </a:lnTo>
                  <a:lnTo>
                    <a:pt x="3904" y="6113"/>
                  </a:lnTo>
                  <a:lnTo>
                    <a:pt x="4187" y="6011"/>
                  </a:lnTo>
                  <a:lnTo>
                    <a:pt x="4444" y="5908"/>
                  </a:lnTo>
                  <a:lnTo>
                    <a:pt x="4701" y="5754"/>
                  </a:lnTo>
                  <a:lnTo>
                    <a:pt x="4932" y="5600"/>
                  </a:lnTo>
                  <a:lnTo>
                    <a:pt x="5137" y="5420"/>
                  </a:lnTo>
                  <a:lnTo>
                    <a:pt x="5343" y="5214"/>
                  </a:lnTo>
                  <a:lnTo>
                    <a:pt x="5523" y="5009"/>
                  </a:lnTo>
                  <a:lnTo>
                    <a:pt x="5677" y="4752"/>
                  </a:lnTo>
                  <a:lnTo>
                    <a:pt x="5831" y="4521"/>
                  </a:lnTo>
                  <a:lnTo>
                    <a:pt x="5933" y="4238"/>
                  </a:lnTo>
                  <a:lnTo>
                    <a:pt x="6036" y="3982"/>
                  </a:lnTo>
                  <a:lnTo>
                    <a:pt x="6088" y="3699"/>
                  </a:lnTo>
                  <a:lnTo>
                    <a:pt x="6139" y="3391"/>
                  </a:lnTo>
                  <a:lnTo>
                    <a:pt x="6113" y="3365"/>
                  </a:lnTo>
                  <a:lnTo>
                    <a:pt x="6113" y="3314"/>
                  </a:lnTo>
                  <a:lnTo>
                    <a:pt x="6036" y="3262"/>
                  </a:lnTo>
                  <a:lnTo>
                    <a:pt x="5959" y="3185"/>
                  </a:lnTo>
                  <a:lnTo>
                    <a:pt x="5933" y="3134"/>
                  </a:lnTo>
                  <a:lnTo>
                    <a:pt x="5908" y="2826"/>
                  </a:lnTo>
                  <a:lnTo>
                    <a:pt x="5882" y="2543"/>
                  </a:lnTo>
                  <a:lnTo>
                    <a:pt x="5831" y="2261"/>
                  </a:lnTo>
                  <a:lnTo>
                    <a:pt x="5754" y="2004"/>
                  </a:lnTo>
                  <a:lnTo>
                    <a:pt x="5651" y="1773"/>
                  </a:lnTo>
                  <a:lnTo>
                    <a:pt x="5523" y="1541"/>
                  </a:lnTo>
                  <a:lnTo>
                    <a:pt x="5394" y="1336"/>
                  </a:lnTo>
                  <a:lnTo>
                    <a:pt x="5214" y="1130"/>
                  </a:lnTo>
                  <a:lnTo>
                    <a:pt x="5060" y="951"/>
                  </a:lnTo>
                  <a:lnTo>
                    <a:pt x="4855" y="797"/>
                  </a:lnTo>
                  <a:lnTo>
                    <a:pt x="4649" y="642"/>
                  </a:lnTo>
                  <a:lnTo>
                    <a:pt x="4418" y="514"/>
                  </a:lnTo>
                  <a:lnTo>
                    <a:pt x="4161" y="411"/>
                  </a:lnTo>
                  <a:lnTo>
                    <a:pt x="3904" y="334"/>
                  </a:lnTo>
                  <a:lnTo>
                    <a:pt x="3622" y="283"/>
                  </a:lnTo>
                  <a:lnTo>
                    <a:pt x="3339" y="232"/>
                  </a:lnTo>
                  <a:lnTo>
                    <a:pt x="3288" y="206"/>
                  </a:lnTo>
                  <a:lnTo>
                    <a:pt x="3237" y="129"/>
                  </a:lnTo>
                  <a:lnTo>
                    <a:pt x="3159" y="52"/>
                  </a:lnTo>
                  <a:lnTo>
                    <a:pt x="3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1"/>
            <p:cNvSpPr/>
            <p:nvPr/>
          </p:nvSpPr>
          <p:spPr>
            <a:xfrm>
              <a:off x="5698766" y="3772178"/>
              <a:ext cx="118522" cy="121597"/>
            </a:xfrm>
            <a:custGeom>
              <a:avLst/>
              <a:gdLst/>
              <a:ahLst/>
              <a:cxnLst/>
              <a:rect l="l" t="t" r="r" b="b"/>
              <a:pathLst>
                <a:path w="2004" h="2056" extrusionOk="0">
                  <a:moveTo>
                    <a:pt x="309" y="0"/>
                  </a:moveTo>
                  <a:lnTo>
                    <a:pt x="180" y="309"/>
                  </a:lnTo>
                  <a:lnTo>
                    <a:pt x="77" y="642"/>
                  </a:lnTo>
                  <a:lnTo>
                    <a:pt x="26" y="976"/>
                  </a:lnTo>
                  <a:lnTo>
                    <a:pt x="0" y="1336"/>
                  </a:lnTo>
                  <a:lnTo>
                    <a:pt x="26" y="1696"/>
                  </a:lnTo>
                  <a:lnTo>
                    <a:pt x="103" y="2055"/>
                  </a:lnTo>
                  <a:lnTo>
                    <a:pt x="694" y="2055"/>
                  </a:lnTo>
                  <a:lnTo>
                    <a:pt x="797" y="2029"/>
                  </a:lnTo>
                  <a:lnTo>
                    <a:pt x="899" y="2004"/>
                  </a:lnTo>
                  <a:lnTo>
                    <a:pt x="976" y="1952"/>
                  </a:lnTo>
                  <a:lnTo>
                    <a:pt x="1054" y="1901"/>
                  </a:lnTo>
                  <a:lnTo>
                    <a:pt x="1105" y="1824"/>
                  </a:lnTo>
                  <a:lnTo>
                    <a:pt x="1156" y="1747"/>
                  </a:lnTo>
                  <a:lnTo>
                    <a:pt x="1182" y="1644"/>
                  </a:lnTo>
                  <a:lnTo>
                    <a:pt x="1208" y="1541"/>
                  </a:lnTo>
                  <a:lnTo>
                    <a:pt x="1208" y="1285"/>
                  </a:lnTo>
                  <a:lnTo>
                    <a:pt x="1208" y="1182"/>
                  </a:lnTo>
                  <a:lnTo>
                    <a:pt x="1233" y="1105"/>
                  </a:lnTo>
                  <a:lnTo>
                    <a:pt x="1285" y="1002"/>
                  </a:lnTo>
                  <a:lnTo>
                    <a:pt x="1336" y="925"/>
                  </a:lnTo>
                  <a:lnTo>
                    <a:pt x="1413" y="874"/>
                  </a:lnTo>
                  <a:lnTo>
                    <a:pt x="1490" y="822"/>
                  </a:lnTo>
                  <a:lnTo>
                    <a:pt x="1593" y="797"/>
                  </a:lnTo>
                  <a:lnTo>
                    <a:pt x="1696" y="797"/>
                  </a:lnTo>
                  <a:lnTo>
                    <a:pt x="1824" y="771"/>
                  </a:lnTo>
                  <a:lnTo>
                    <a:pt x="1901" y="694"/>
                  </a:lnTo>
                  <a:lnTo>
                    <a:pt x="1978" y="617"/>
                  </a:lnTo>
                  <a:lnTo>
                    <a:pt x="2004" y="488"/>
                  </a:lnTo>
                  <a:lnTo>
                    <a:pt x="2004" y="411"/>
                  </a:lnTo>
                  <a:lnTo>
                    <a:pt x="1978" y="309"/>
                  </a:lnTo>
                  <a:lnTo>
                    <a:pt x="1978" y="257"/>
                  </a:lnTo>
                  <a:lnTo>
                    <a:pt x="1875" y="129"/>
                  </a:lnTo>
                  <a:lnTo>
                    <a:pt x="1747" y="26"/>
                  </a:lnTo>
                  <a:lnTo>
                    <a:pt x="1696" y="26"/>
                  </a:lnTo>
                  <a:lnTo>
                    <a:pt x="16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1"/>
            <p:cNvSpPr/>
            <p:nvPr/>
          </p:nvSpPr>
          <p:spPr>
            <a:xfrm>
              <a:off x="5888671" y="3665838"/>
              <a:ext cx="179261" cy="253721"/>
            </a:xfrm>
            <a:custGeom>
              <a:avLst/>
              <a:gdLst/>
              <a:ahLst/>
              <a:cxnLst/>
              <a:rect l="l" t="t" r="r" b="b"/>
              <a:pathLst>
                <a:path w="3031" h="4290" extrusionOk="0">
                  <a:moveTo>
                    <a:pt x="0" y="0"/>
                  </a:moveTo>
                  <a:lnTo>
                    <a:pt x="0" y="1850"/>
                  </a:lnTo>
                  <a:lnTo>
                    <a:pt x="0" y="1927"/>
                  </a:lnTo>
                  <a:lnTo>
                    <a:pt x="26" y="2004"/>
                  </a:lnTo>
                  <a:lnTo>
                    <a:pt x="129" y="2132"/>
                  </a:lnTo>
                  <a:lnTo>
                    <a:pt x="257" y="2209"/>
                  </a:lnTo>
                  <a:lnTo>
                    <a:pt x="334" y="2235"/>
                  </a:lnTo>
                  <a:lnTo>
                    <a:pt x="411" y="2261"/>
                  </a:lnTo>
                  <a:lnTo>
                    <a:pt x="488" y="2261"/>
                  </a:lnTo>
                  <a:lnTo>
                    <a:pt x="565" y="2286"/>
                  </a:lnTo>
                  <a:lnTo>
                    <a:pt x="694" y="2363"/>
                  </a:lnTo>
                  <a:lnTo>
                    <a:pt x="771" y="2492"/>
                  </a:lnTo>
                  <a:lnTo>
                    <a:pt x="796" y="2569"/>
                  </a:lnTo>
                  <a:lnTo>
                    <a:pt x="796" y="2646"/>
                  </a:lnTo>
                  <a:lnTo>
                    <a:pt x="796" y="3725"/>
                  </a:lnTo>
                  <a:lnTo>
                    <a:pt x="822" y="3827"/>
                  </a:lnTo>
                  <a:lnTo>
                    <a:pt x="848" y="3956"/>
                  </a:lnTo>
                  <a:lnTo>
                    <a:pt x="899" y="4033"/>
                  </a:lnTo>
                  <a:lnTo>
                    <a:pt x="976" y="4136"/>
                  </a:lnTo>
                  <a:lnTo>
                    <a:pt x="1053" y="4213"/>
                  </a:lnTo>
                  <a:lnTo>
                    <a:pt x="1156" y="4264"/>
                  </a:lnTo>
                  <a:lnTo>
                    <a:pt x="1259" y="4290"/>
                  </a:lnTo>
                  <a:lnTo>
                    <a:pt x="1516" y="4290"/>
                  </a:lnTo>
                  <a:lnTo>
                    <a:pt x="1618" y="4264"/>
                  </a:lnTo>
                  <a:lnTo>
                    <a:pt x="1721" y="4213"/>
                  </a:lnTo>
                  <a:lnTo>
                    <a:pt x="1798" y="4136"/>
                  </a:lnTo>
                  <a:lnTo>
                    <a:pt x="1875" y="4033"/>
                  </a:lnTo>
                  <a:lnTo>
                    <a:pt x="1926" y="3956"/>
                  </a:lnTo>
                  <a:lnTo>
                    <a:pt x="1952" y="3827"/>
                  </a:lnTo>
                  <a:lnTo>
                    <a:pt x="1978" y="3725"/>
                  </a:lnTo>
                  <a:lnTo>
                    <a:pt x="2004" y="3596"/>
                  </a:lnTo>
                  <a:lnTo>
                    <a:pt x="2055" y="3494"/>
                  </a:lnTo>
                  <a:lnTo>
                    <a:pt x="2158" y="3416"/>
                  </a:lnTo>
                  <a:lnTo>
                    <a:pt x="2286" y="3391"/>
                  </a:lnTo>
                  <a:lnTo>
                    <a:pt x="3031" y="3391"/>
                  </a:lnTo>
                  <a:lnTo>
                    <a:pt x="3031" y="3134"/>
                  </a:lnTo>
                  <a:lnTo>
                    <a:pt x="3031" y="2800"/>
                  </a:lnTo>
                  <a:lnTo>
                    <a:pt x="2980" y="2517"/>
                  </a:lnTo>
                  <a:lnTo>
                    <a:pt x="2903" y="2209"/>
                  </a:lnTo>
                  <a:lnTo>
                    <a:pt x="2800" y="1927"/>
                  </a:lnTo>
                  <a:lnTo>
                    <a:pt x="2671" y="1670"/>
                  </a:lnTo>
                  <a:lnTo>
                    <a:pt x="2517" y="1413"/>
                  </a:lnTo>
                  <a:lnTo>
                    <a:pt x="2337" y="1156"/>
                  </a:lnTo>
                  <a:lnTo>
                    <a:pt x="2158" y="951"/>
                  </a:lnTo>
                  <a:lnTo>
                    <a:pt x="1926" y="745"/>
                  </a:lnTo>
                  <a:lnTo>
                    <a:pt x="1695" y="565"/>
                  </a:lnTo>
                  <a:lnTo>
                    <a:pt x="1438" y="411"/>
                  </a:lnTo>
                  <a:lnTo>
                    <a:pt x="1182" y="283"/>
                  </a:lnTo>
                  <a:lnTo>
                    <a:pt x="899" y="154"/>
                  </a:lnTo>
                  <a:lnTo>
                    <a:pt x="617" y="77"/>
                  </a:lnTo>
                  <a:lnTo>
                    <a:pt x="308" y="2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5618273" y="4229417"/>
              <a:ext cx="215752" cy="74520"/>
            </a:xfrm>
            <a:custGeom>
              <a:avLst/>
              <a:gdLst/>
              <a:ahLst/>
              <a:cxnLst/>
              <a:rect l="l" t="t" r="r" b="b"/>
              <a:pathLst>
                <a:path w="3648" h="1260" extrusionOk="0">
                  <a:moveTo>
                    <a:pt x="77" y="1"/>
                  </a:moveTo>
                  <a:lnTo>
                    <a:pt x="26" y="26"/>
                  </a:lnTo>
                  <a:lnTo>
                    <a:pt x="0" y="78"/>
                  </a:lnTo>
                  <a:lnTo>
                    <a:pt x="0" y="129"/>
                  </a:lnTo>
                  <a:lnTo>
                    <a:pt x="0" y="1259"/>
                  </a:lnTo>
                  <a:lnTo>
                    <a:pt x="3647" y="1259"/>
                  </a:lnTo>
                  <a:lnTo>
                    <a:pt x="3647" y="129"/>
                  </a:lnTo>
                  <a:lnTo>
                    <a:pt x="3647" y="78"/>
                  </a:lnTo>
                  <a:lnTo>
                    <a:pt x="3596" y="26"/>
                  </a:lnTo>
                  <a:lnTo>
                    <a:pt x="3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5932673" y="4229417"/>
              <a:ext cx="217290" cy="74520"/>
            </a:xfrm>
            <a:custGeom>
              <a:avLst/>
              <a:gdLst/>
              <a:ahLst/>
              <a:cxnLst/>
              <a:rect l="l" t="t" r="r" b="b"/>
              <a:pathLst>
                <a:path w="3674" h="1260" extrusionOk="0">
                  <a:moveTo>
                    <a:pt x="104" y="1"/>
                  </a:moveTo>
                  <a:lnTo>
                    <a:pt x="52" y="26"/>
                  </a:lnTo>
                  <a:lnTo>
                    <a:pt x="27" y="78"/>
                  </a:lnTo>
                  <a:lnTo>
                    <a:pt x="1" y="129"/>
                  </a:lnTo>
                  <a:lnTo>
                    <a:pt x="1" y="1259"/>
                  </a:lnTo>
                  <a:lnTo>
                    <a:pt x="3674" y="1259"/>
                  </a:lnTo>
                  <a:lnTo>
                    <a:pt x="3674" y="129"/>
                  </a:lnTo>
                  <a:lnTo>
                    <a:pt x="3648" y="78"/>
                  </a:lnTo>
                  <a:lnTo>
                    <a:pt x="3623" y="26"/>
                  </a:lnTo>
                  <a:lnTo>
                    <a:pt x="3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51"/>
          <p:cNvSpPr/>
          <p:nvPr/>
        </p:nvSpPr>
        <p:spPr>
          <a:xfrm>
            <a:off x="3743686" y="3458849"/>
            <a:ext cx="1648030" cy="1426729"/>
          </a:xfrm>
          <a:custGeom>
            <a:avLst/>
            <a:gdLst/>
            <a:ahLst/>
            <a:cxnLst/>
            <a:rect l="l" t="t" r="r" b="b"/>
            <a:pathLst>
              <a:path w="67939" h="58816" extrusionOk="0">
                <a:moveTo>
                  <a:pt x="16985" y="1"/>
                </a:moveTo>
                <a:lnTo>
                  <a:pt x="0" y="29408"/>
                </a:lnTo>
                <a:lnTo>
                  <a:pt x="16985" y="58816"/>
                </a:lnTo>
                <a:lnTo>
                  <a:pt x="50954" y="58816"/>
                </a:lnTo>
                <a:lnTo>
                  <a:pt x="67939" y="29408"/>
                </a:lnTo>
                <a:lnTo>
                  <a:pt x="50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txBox="1"/>
          <p:nvPr/>
        </p:nvSpPr>
        <p:spPr>
          <a:xfrm>
            <a:off x="1481125" y="1885000"/>
            <a:ext cx="998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lt2"/>
                </a:solidFill>
                <a:latin typeface="Roboto"/>
                <a:ea typeface="Roboto"/>
                <a:cs typeface="Roboto"/>
                <a:sym typeface="Roboto"/>
              </a:rPr>
              <a:t>T</a:t>
            </a:r>
            <a:endParaRPr sz="9600">
              <a:solidFill>
                <a:schemeClr val="lt2"/>
              </a:solidFill>
              <a:latin typeface="Roboto"/>
              <a:ea typeface="Roboto"/>
              <a:cs typeface="Roboto"/>
              <a:sym typeface="Roboto"/>
            </a:endParaRPr>
          </a:p>
        </p:txBody>
      </p:sp>
      <p:sp>
        <p:nvSpPr>
          <p:cNvPr id="488" name="Google Shape;488;p51"/>
          <p:cNvSpPr txBox="1"/>
          <p:nvPr/>
        </p:nvSpPr>
        <p:spPr>
          <a:xfrm>
            <a:off x="2751425" y="1051675"/>
            <a:ext cx="998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lt2"/>
                </a:solidFill>
                <a:latin typeface="Roboto"/>
                <a:ea typeface="Roboto"/>
                <a:cs typeface="Roboto"/>
                <a:sym typeface="Roboto"/>
              </a:rPr>
              <a:t>H</a:t>
            </a:r>
            <a:endParaRPr sz="9600">
              <a:solidFill>
                <a:schemeClr val="lt2"/>
              </a:solidFill>
              <a:latin typeface="Roboto"/>
              <a:ea typeface="Roboto"/>
              <a:cs typeface="Roboto"/>
              <a:sym typeface="Roboto"/>
            </a:endParaRPr>
          </a:p>
        </p:txBody>
      </p:sp>
      <p:sp>
        <p:nvSpPr>
          <p:cNvPr id="489" name="Google Shape;489;p51"/>
          <p:cNvSpPr txBox="1"/>
          <p:nvPr/>
        </p:nvSpPr>
        <p:spPr>
          <a:xfrm>
            <a:off x="4080600" y="1796550"/>
            <a:ext cx="998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lt2"/>
                </a:solidFill>
                <a:latin typeface="Roboto"/>
                <a:ea typeface="Roboto"/>
                <a:cs typeface="Roboto"/>
                <a:sym typeface="Roboto"/>
              </a:rPr>
              <a:t>A</a:t>
            </a:r>
            <a:endParaRPr sz="9600">
              <a:solidFill>
                <a:schemeClr val="lt2"/>
              </a:solidFill>
              <a:latin typeface="Roboto"/>
              <a:ea typeface="Roboto"/>
              <a:cs typeface="Roboto"/>
              <a:sym typeface="Roboto"/>
            </a:endParaRPr>
          </a:p>
        </p:txBody>
      </p:sp>
      <p:sp>
        <p:nvSpPr>
          <p:cNvPr id="490" name="Google Shape;490;p51"/>
          <p:cNvSpPr txBox="1"/>
          <p:nvPr/>
        </p:nvSpPr>
        <p:spPr>
          <a:xfrm>
            <a:off x="5380613" y="1028275"/>
            <a:ext cx="998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lt2"/>
                </a:solidFill>
                <a:latin typeface="Roboto"/>
                <a:ea typeface="Roboto"/>
                <a:cs typeface="Roboto"/>
                <a:sym typeface="Roboto"/>
              </a:rPr>
              <a:t>N</a:t>
            </a:r>
            <a:endParaRPr sz="9600">
              <a:solidFill>
                <a:schemeClr val="lt2"/>
              </a:solidFill>
              <a:latin typeface="Roboto"/>
              <a:ea typeface="Roboto"/>
              <a:cs typeface="Roboto"/>
              <a:sym typeface="Roboto"/>
            </a:endParaRPr>
          </a:p>
        </p:txBody>
      </p:sp>
      <p:sp>
        <p:nvSpPr>
          <p:cNvPr id="491" name="Google Shape;491;p51"/>
          <p:cNvSpPr txBox="1"/>
          <p:nvPr/>
        </p:nvSpPr>
        <p:spPr>
          <a:xfrm>
            <a:off x="6738975" y="1796550"/>
            <a:ext cx="998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lt2"/>
                </a:solidFill>
                <a:latin typeface="Roboto"/>
                <a:ea typeface="Roboto"/>
                <a:cs typeface="Roboto"/>
                <a:sym typeface="Roboto"/>
              </a:rPr>
              <a:t>K</a:t>
            </a:r>
            <a:endParaRPr sz="9600">
              <a:solidFill>
                <a:schemeClr val="lt2"/>
              </a:solidFill>
              <a:latin typeface="Roboto"/>
              <a:ea typeface="Roboto"/>
              <a:cs typeface="Roboto"/>
              <a:sym typeface="Roboto"/>
            </a:endParaRPr>
          </a:p>
        </p:txBody>
      </p:sp>
      <p:grpSp>
        <p:nvGrpSpPr>
          <p:cNvPr id="492" name="Google Shape;492;p51"/>
          <p:cNvGrpSpPr/>
          <p:nvPr/>
        </p:nvGrpSpPr>
        <p:grpSpPr>
          <a:xfrm>
            <a:off x="4269671" y="801041"/>
            <a:ext cx="591125" cy="638097"/>
            <a:chOff x="4591853" y="5002430"/>
            <a:chExt cx="383548" cy="414026"/>
          </a:xfrm>
        </p:grpSpPr>
        <p:sp>
          <p:nvSpPr>
            <p:cNvPr id="493" name="Google Shape;493;p51"/>
            <p:cNvSpPr/>
            <p:nvPr/>
          </p:nvSpPr>
          <p:spPr>
            <a:xfrm>
              <a:off x="4945847" y="5020155"/>
              <a:ext cx="11829" cy="64927"/>
            </a:xfrm>
            <a:custGeom>
              <a:avLst/>
              <a:gdLst/>
              <a:ahLst/>
              <a:cxnLst/>
              <a:rect l="l" t="t" r="r" b="b"/>
              <a:pathLst>
                <a:path w="309" h="1696" extrusionOk="0">
                  <a:moveTo>
                    <a:pt x="103" y="0"/>
                  </a:moveTo>
                  <a:lnTo>
                    <a:pt x="52" y="26"/>
                  </a:lnTo>
                  <a:lnTo>
                    <a:pt x="1" y="77"/>
                  </a:lnTo>
                  <a:lnTo>
                    <a:pt x="1" y="154"/>
                  </a:lnTo>
                  <a:lnTo>
                    <a:pt x="1" y="1541"/>
                  </a:lnTo>
                  <a:lnTo>
                    <a:pt x="1" y="1593"/>
                  </a:lnTo>
                  <a:lnTo>
                    <a:pt x="52" y="1644"/>
                  </a:lnTo>
                  <a:lnTo>
                    <a:pt x="103" y="1695"/>
                  </a:lnTo>
                  <a:lnTo>
                    <a:pt x="206" y="1695"/>
                  </a:lnTo>
                  <a:lnTo>
                    <a:pt x="257" y="1644"/>
                  </a:lnTo>
                  <a:lnTo>
                    <a:pt x="309" y="1593"/>
                  </a:lnTo>
                  <a:lnTo>
                    <a:pt x="309" y="1541"/>
                  </a:lnTo>
                  <a:lnTo>
                    <a:pt x="309" y="154"/>
                  </a:lnTo>
                  <a:lnTo>
                    <a:pt x="309" y="77"/>
                  </a:lnTo>
                  <a:lnTo>
                    <a:pt x="257" y="26"/>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1"/>
            <p:cNvSpPr/>
            <p:nvPr/>
          </p:nvSpPr>
          <p:spPr>
            <a:xfrm>
              <a:off x="4905536" y="5020155"/>
              <a:ext cx="12825" cy="64927"/>
            </a:xfrm>
            <a:custGeom>
              <a:avLst/>
              <a:gdLst/>
              <a:ahLst/>
              <a:cxnLst/>
              <a:rect l="l" t="t" r="r" b="b"/>
              <a:pathLst>
                <a:path w="335" h="1696" extrusionOk="0">
                  <a:moveTo>
                    <a:pt x="103" y="0"/>
                  </a:moveTo>
                  <a:lnTo>
                    <a:pt x="52" y="26"/>
                  </a:lnTo>
                  <a:lnTo>
                    <a:pt x="0" y="77"/>
                  </a:lnTo>
                  <a:lnTo>
                    <a:pt x="0" y="154"/>
                  </a:lnTo>
                  <a:lnTo>
                    <a:pt x="0" y="1541"/>
                  </a:lnTo>
                  <a:lnTo>
                    <a:pt x="0" y="1593"/>
                  </a:lnTo>
                  <a:lnTo>
                    <a:pt x="52" y="1644"/>
                  </a:lnTo>
                  <a:lnTo>
                    <a:pt x="103" y="1695"/>
                  </a:lnTo>
                  <a:lnTo>
                    <a:pt x="232" y="1695"/>
                  </a:lnTo>
                  <a:lnTo>
                    <a:pt x="283" y="1644"/>
                  </a:lnTo>
                  <a:lnTo>
                    <a:pt x="309" y="1593"/>
                  </a:lnTo>
                  <a:lnTo>
                    <a:pt x="334" y="1541"/>
                  </a:lnTo>
                  <a:lnTo>
                    <a:pt x="334" y="154"/>
                  </a:lnTo>
                  <a:lnTo>
                    <a:pt x="309" y="77"/>
                  </a:lnTo>
                  <a:lnTo>
                    <a:pt x="283" y="26"/>
                  </a:lnTo>
                  <a:lnTo>
                    <a:pt x="2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1"/>
            <p:cNvSpPr/>
            <p:nvPr/>
          </p:nvSpPr>
          <p:spPr>
            <a:xfrm>
              <a:off x="4803285" y="5149933"/>
              <a:ext cx="140650" cy="196695"/>
            </a:xfrm>
            <a:custGeom>
              <a:avLst/>
              <a:gdLst/>
              <a:ahLst/>
              <a:cxnLst/>
              <a:rect l="l" t="t" r="r" b="b"/>
              <a:pathLst>
                <a:path w="3674" h="5138" extrusionOk="0">
                  <a:moveTo>
                    <a:pt x="3031" y="1"/>
                  </a:moveTo>
                  <a:lnTo>
                    <a:pt x="3031" y="4033"/>
                  </a:lnTo>
                  <a:lnTo>
                    <a:pt x="3031" y="4136"/>
                  </a:lnTo>
                  <a:lnTo>
                    <a:pt x="3005" y="4213"/>
                  </a:lnTo>
                  <a:lnTo>
                    <a:pt x="2954" y="4290"/>
                  </a:lnTo>
                  <a:lnTo>
                    <a:pt x="2903" y="4367"/>
                  </a:lnTo>
                  <a:lnTo>
                    <a:pt x="2826" y="4418"/>
                  </a:lnTo>
                  <a:lnTo>
                    <a:pt x="2748" y="4444"/>
                  </a:lnTo>
                  <a:lnTo>
                    <a:pt x="2671" y="4470"/>
                  </a:lnTo>
                  <a:lnTo>
                    <a:pt x="2594" y="4495"/>
                  </a:lnTo>
                  <a:lnTo>
                    <a:pt x="2492" y="4470"/>
                  </a:lnTo>
                  <a:lnTo>
                    <a:pt x="2415" y="4444"/>
                  </a:lnTo>
                  <a:lnTo>
                    <a:pt x="2338" y="4418"/>
                  </a:lnTo>
                  <a:lnTo>
                    <a:pt x="2286" y="4367"/>
                  </a:lnTo>
                  <a:lnTo>
                    <a:pt x="2235" y="4290"/>
                  </a:lnTo>
                  <a:lnTo>
                    <a:pt x="2183" y="4213"/>
                  </a:lnTo>
                  <a:lnTo>
                    <a:pt x="2158" y="4136"/>
                  </a:lnTo>
                  <a:lnTo>
                    <a:pt x="2158" y="4033"/>
                  </a:lnTo>
                  <a:lnTo>
                    <a:pt x="2158" y="2877"/>
                  </a:lnTo>
                  <a:lnTo>
                    <a:pt x="2132" y="2672"/>
                  </a:lnTo>
                  <a:lnTo>
                    <a:pt x="2055" y="2466"/>
                  </a:lnTo>
                  <a:lnTo>
                    <a:pt x="1952" y="2261"/>
                  </a:lnTo>
                  <a:lnTo>
                    <a:pt x="1824" y="2107"/>
                  </a:lnTo>
                  <a:lnTo>
                    <a:pt x="1670" y="1978"/>
                  </a:lnTo>
                  <a:lnTo>
                    <a:pt x="1490" y="1876"/>
                  </a:lnTo>
                  <a:lnTo>
                    <a:pt x="1284" y="1799"/>
                  </a:lnTo>
                  <a:lnTo>
                    <a:pt x="0" y="1799"/>
                  </a:lnTo>
                  <a:lnTo>
                    <a:pt x="0" y="2441"/>
                  </a:lnTo>
                  <a:lnTo>
                    <a:pt x="1156" y="2441"/>
                  </a:lnTo>
                  <a:lnTo>
                    <a:pt x="1233" y="2466"/>
                  </a:lnTo>
                  <a:lnTo>
                    <a:pt x="1310" y="2518"/>
                  </a:lnTo>
                  <a:lnTo>
                    <a:pt x="1361" y="2569"/>
                  </a:lnTo>
                  <a:lnTo>
                    <a:pt x="1413" y="2646"/>
                  </a:lnTo>
                  <a:lnTo>
                    <a:pt x="1464" y="2698"/>
                  </a:lnTo>
                  <a:lnTo>
                    <a:pt x="1490" y="2800"/>
                  </a:lnTo>
                  <a:lnTo>
                    <a:pt x="1490" y="2877"/>
                  </a:lnTo>
                  <a:lnTo>
                    <a:pt x="1490" y="4033"/>
                  </a:lnTo>
                  <a:lnTo>
                    <a:pt x="1516" y="4264"/>
                  </a:lnTo>
                  <a:lnTo>
                    <a:pt x="1593" y="4470"/>
                  </a:lnTo>
                  <a:lnTo>
                    <a:pt x="1695" y="4650"/>
                  </a:lnTo>
                  <a:lnTo>
                    <a:pt x="1824" y="4804"/>
                  </a:lnTo>
                  <a:lnTo>
                    <a:pt x="1978" y="4958"/>
                  </a:lnTo>
                  <a:lnTo>
                    <a:pt x="2158" y="5061"/>
                  </a:lnTo>
                  <a:lnTo>
                    <a:pt x="2363" y="5112"/>
                  </a:lnTo>
                  <a:lnTo>
                    <a:pt x="2594" y="5138"/>
                  </a:lnTo>
                  <a:lnTo>
                    <a:pt x="2800" y="5112"/>
                  </a:lnTo>
                  <a:lnTo>
                    <a:pt x="3005" y="5061"/>
                  </a:lnTo>
                  <a:lnTo>
                    <a:pt x="3211" y="4958"/>
                  </a:lnTo>
                  <a:lnTo>
                    <a:pt x="3365" y="4804"/>
                  </a:lnTo>
                  <a:lnTo>
                    <a:pt x="3493" y="4650"/>
                  </a:lnTo>
                  <a:lnTo>
                    <a:pt x="3596" y="4470"/>
                  </a:lnTo>
                  <a:lnTo>
                    <a:pt x="3647" y="4264"/>
                  </a:lnTo>
                  <a:lnTo>
                    <a:pt x="3673" y="4033"/>
                  </a:lnTo>
                  <a:lnTo>
                    <a:pt x="3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1"/>
            <p:cNvSpPr/>
            <p:nvPr/>
          </p:nvSpPr>
          <p:spPr>
            <a:xfrm>
              <a:off x="4628260" y="5165667"/>
              <a:ext cx="182914" cy="217330"/>
            </a:xfrm>
            <a:custGeom>
              <a:avLst/>
              <a:gdLst/>
              <a:ahLst/>
              <a:cxnLst/>
              <a:rect l="l" t="t" r="r" b="b"/>
              <a:pathLst>
                <a:path w="4778" h="5677" extrusionOk="0">
                  <a:moveTo>
                    <a:pt x="0" y="1"/>
                  </a:moveTo>
                  <a:lnTo>
                    <a:pt x="0" y="5677"/>
                  </a:lnTo>
                  <a:lnTo>
                    <a:pt x="4778" y="5677"/>
                  </a:lnTo>
                  <a:lnTo>
                    <a:pt x="47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1"/>
            <p:cNvSpPr/>
            <p:nvPr/>
          </p:nvSpPr>
          <p:spPr>
            <a:xfrm>
              <a:off x="4684304" y="5210917"/>
              <a:ext cx="60984" cy="132764"/>
            </a:xfrm>
            <a:custGeom>
              <a:avLst/>
              <a:gdLst/>
              <a:ahLst/>
              <a:cxnLst/>
              <a:rect l="l" t="t" r="r" b="b"/>
              <a:pathLst>
                <a:path w="1593" h="3468" extrusionOk="0">
                  <a:moveTo>
                    <a:pt x="1362" y="0"/>
                  </a:moveTo>
                  <a:lnTo>
                    <a:pt x="1310" y="51"/>
                  </a:lnTo>
                  <a:lnTo>
                    <a:pt x="52" y="1541"/>
                  </a:lnTo>
                  <a:lnTo>
                    <a:pt x="0" y="1618"/>
                  </a:lnTo>
                  <a:lnTo>
                    <a:pt x="26" y="1721"/>
                  </a:lnTo>
                  <a:lnTo>
                    <a:pt x="77" y="1798"/>
                  </a:lnTo>
                  <a:lnTo>
                    <a:pt x="154" y="1824"/>
                  </a:lnTo>
                  <a:lnTo>
                    <a:pt x="1105" y="1824"/>
                  </a:lnTo>
                  <a:lnTo>
                    <a:pt x="26" y="3211"/>
                  </a:lnTo>
                  <a:lnTo>
                    <a:pt x="0" y="3262"/>
                  </a:lnTo>
                  <a:lnTo>
                    <a:pt x="0" y="3339"/>
                  </a:lnTo>
                  <a:lnTo>
                    <a:pt x="26" y="3391"/>
                  </a:lnTo>
                  <a:lnTo>
                    <a:pt x="77" y="3442"/>
                  </a:lnTo>
                  <a:lnTo>
                    <a:pt x="103" y="3468"/>
                  </a:lnTo>
                  <a:lnTo>
                    <a:pt x="154" y="3468"/>
                  </a:lnTo>
                  <a:lnTo>
                    <a:pt x="231" y="3442"/>
                  </a:lnTo>
                  <a:lnTo>
                    <a:pt x="283" y="3416"/>
                  </a:lnTo>
                  <a:lnTo>
                    <a:pt x="1567" y="1747"/>
                  </a:lnTo>
                  <a:lnTo>
                    <a:pt x="1593" y="1670"/>
                  </a:lnTo>
                  <a:lnTo>
                    <a:pt x="1593" y="1593"/>
                  </a:lnTo>
                  <a:lnTo>
                    <a:pt x="1516" y="1515"/>
                  </a:lnTo>
                  <a:lnTo>
                    <a:pt x="1439" y="1490"/>
                  </a:lnTo>
                  <a:lnTo>
                    <a:pt x="514" y="1490"/>
                  </a:lnTo>
                  <a:lnTo>
                    <a:pt x="1567" y="257"/>
                  </a:lnTo>
                  <a:lnTo>
                    <a:pt x="1593" y="206"/>
                  </a:lnTo>
                  <a:lnTo>
                    <a:pt x="1593" y="128"/>
                  </a:lnTo>
                  <a:lnTo>
                    <a:pt x="1593" y="77"/>
                  </a:lnTo>
                  <a:lnTo>
                    <a:pt x="1541" y="26"/>
                  </a:lnTo>
                  <a:lnTo>
                    <a:pt x="14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1"/>
            <p:cNvSpPr/>
            <p:nvPr/>
          </p:nvSpPr>
          <p:spPr>
            <a:xfrm>
              <a:off x="4591853" y="5375111"/>
              <a:ext cx="254732" cy="41345"/>
            </a:xfrm>
            <a:custGeom>
              <a:avLst/>
              <a:gdLst/>
              <a:ahLst/>
              <a:cxnLst/>
              <a:rect l="l" t="t" r="r" b="b"/>
              <a:pathLst>
                <a:path w="6654" h="1080" extrusionOk="0">
                  <a:moveTo>
                    <a:pt x="104" y="0"/>
                  </a:moveTo>
                  <a:lnTo>
                    <a:pt x="52" y="26"/>
                  </a:lnTo>
                  <a:lnTo>
                    <a:pt x="26" y="78"/>
                  </a:lnTo>
                  <a:lnTo>
                    <a:pt x="1" y="129"/>
                  </a:lnTo>
                  <a:lnTo>
                    <a:pt x="1" y="1079"/>
                  </a:lnTo>
                  <a:lnTo>
                    <a:pt x="6653" y="1079"/>
                  </a:lnTo>
                  <a:lnTo>
                    <a:pt x="6653" y="129"/>
                  </a:lnTo>
                  <a:lnTo>
                    <a:pt x="6653" y="78"/>
                  </a:lnTo>
                  <a:lnTo>
                    <a:pt x="6628" y="26"/>
                  </a:lnTo>
                  <a:lnTo>
                    <a:pt x="6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1"/>
            <p:cNvSpPr/>
            <p:nvPr/>
          </p:nvSpPr>
          <p:spPr>
            <a:xfrm>
              <a:off x="4594801" y="5002430"/>
              <a:ext cx="249793" cy="171161"/>
            </a:xfrm>
            <a:custGeom>
              <a:avLst/>
              <a:gdLst/>
              <a:ahLst/>
              <a:cxnLst/>
              <a:rect l="l" t="t" r="r" b="b"/>
              <a:pathLst>
                <a:path w="6525" h="4471" extrusionOk="0">
                  <a:moveTo>
                    <a:pt x="617" y="1"/>
                  </a:moveTo>
                  <a:lnTo>
                    <a:pt x="489" y="26"/>
                  </a:lnTo>
                  <a:lnTo>
                    <a:pt x="386" y="52"/>
                  </a:lnTo>
                  <a:lnTo>
                    <a:pt x="283" y="129"/>
                  </a:lnTo>
                  <a:lnTo>
                    <a:pt x="181" y="206"/>
                  </a:lnTo>
                  <a:lnTo>
                    <a:pt x="104" y="283"/>
                  </a:lnTo>
                  <a:lnTo>
                    <a:pt x="52" y="386"/>
                  </a:lnTo>
                  <a:lnTo>
                    <a:pt x="1" y="514"/>
                  </a:lnTo>
                  <a:lnTo>
                    <a:pt x="1" y="643"/>
                  </a:lnTo>
                  <a:lnTo>
                    <a:pt x="1" y="3828"/>
                  </a:lnTo>
                  <a:lnTo>
                    <a:pt x="1" y="3956"/>
                  </a:lnTo>
                  <a:lnTo>
                    <a:pt x="52" y="4085"/>
                  </a:lnTo>
                  <a:lnTo>
                    <a:pt x="104" y="4187"/>
                  </a:lnTo>
                  <a:lnTo>
                    <a:pt x="181" y="4290"/>
                  </a:lnTo>
                  <a:lnTo>
                    <a:pt x="283" y="4367"/>
                  </a:lnTo>
                  <a:lnTo>
                    <a:pt x="386" y="4419"/>
                  </a:lnTo>
                  <a:lnTo>
                    <a:pt x="489" y="4444"/>
                  </a:lnTo>
                  <a:lnTo>
                    <a:pt x="617" y="4470"/>
                  </a:lnTo>
                  <a:lnTo>
                    <a:pt x="5883" y="4470"/>
                  </a:lnTo>
                  <a:lnTo>
                    <a:pt x="6011" y="4444"/>
                  </a:lnTo>
                  <a:lnTo>
                    <a:pt x="6140" y="4419"/>
                  </a:lnTo>
                  <a:lnTo>
                    <a:pt x="6242" y="4367"/>
                  </a:lnTo>
                  <a:lnTo>
                    <a:pt x="6345" y="4290"/>
                  </a:lnTo>
                  <a:lnTo>
                    <a:pt x="6422" y="4187"/>
                  </a:lnTo>
                  <a:lnTo>
                    <a:pt x="6474" y="4085"/>
                  </a:lnTo>
                  <a:lnTo>
                    <a:pt x="6499" y="3956"/>
                  </a:lnTo>
                  <a:lnTo>
                    <a:pt x="6525" y="3828"/>
                  </a:lnTo>
                  <a:lnTo>
                    <a:pt x="6525" y="643"/>
                  </a:lnTo>
                  <a:lnTo>
                    <a:pt x="6499" y="514"/>
                  </a:lnTo>
                  <a:lnTo>
                    <a:pt x="6474" y="386"/>
                  </a:lnTo>
                  <a:lnTo>
                    <a:pt x="6422" y="283"/>
                  </a:lnTo>
                  <a:lnTo>
                    <a:pt x="6345" y="206"/>
                  </a:lnTo>
                  <a:lnTo>
                    <a:pt x="6242" y="129"/>
                  </a:lnTo>
                  <a:lnTo>
                    <a:pt x="6140" y="52"/>
                  </a:lnTo>
                  <a:lnTo>
                    <a:pt x="6011" y="26"/>
                  </a:lnTo>
                  <a:lnTo>
                    <a:pt x="58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1"/>
            <p:cNvSpPr/>
            <p:nvPr/>
          </p:nvSpPr>
          <p:spPr>
            <a:xfrm>
              <a:off x="4628260" y="5035889"/>
              <a:ext cx="182914" cy="104243"/>
            </a:xfrm>
            <a:custGeom>
              <a:avLst/>
              <a:gdLst/>
              <a:ahLst/>
              <a:cxnLst/>
              <a:rect l="l" t="t" r="r" b="b"/>
              <a:pathLst>
                <a:path w="4778" h="2723" extrusionOk="0">
                  <a:moveTo>
                    <a:pt x="129" y="0"/>
                  </a:moveTo>
                  <a:lnTo>
                    <a:pt x="77" y="26"/>
                  </a:lnTo>
                  <a:lnTo>
                    <a:pt x="26" y="51"/>
                  </a:lnTo>
                  <a:lnTo>
                    <a:pt x="0" y="103"/>
                  </a:lnTo>
                  <a:lnTo>
                    <a:pt x="0" y="154"/>
                  </a:lnTo>
                  <a:lnTo>
                    <a:pt x="0" y="2569"/>
                  </a:lnTo>
                  <a:lnTo>
                    <a:pt x="0" y="2620"/>
                  </a:lnTo>
                  <a:lnTo>
                    <a:pt x="26" y="2671"/>
                  </a:lnTo>
                  <a:lnTo>
                    <a:pt x="77" y="2723"/>
                  </a:lnTo>
                  <a:lnTo>
                    <a:pt x="4675" y="2723"/>
                  </a:lnTo>
                  <a:lnTo>
                    <a:pt x="4726" y="2671"/>
                  </a:lnTo>
                  <a:lnTo>
                    <a:pt x="4752" y="2620"/>
                  </a:lnTo>
                  <a:lnTo>
                    <a:pt x="4778" y="2569"/>
                  </a:lnTo>
                  <a:lnTo>
                    <a:pt x="4778" y="154"/>
                  </a:lnTo>
                  <a:lnTo>
                    <a:pt x="4752" y="103"/>
                  </a:lnTo>
                  <a:lnTo>
                    <a:pt x="4726" y="51"/>
                  </a:lnTo>
                  <a:lnTo>
                    <a:pt x="4675" y="26"/>
                  </a:lnTo>
                  <a:lnTo>
                    <a:pt x="4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1"/>
            <p:cNvSpPr/>
            <p:nvPr/>
          </p:nvSpPr>
          <p:spPr>
            <a:xfrm>
              <a:off x="4670523" y="5087991"/>
              <a:ext cx="104282" cy="52141"/>
            </a:xfrm>
            <a:custGeom>
              <a:avLst/>
              <a:gdLst/>
              <a:ahLst/>
              <a:cxnLst/>
              <a:rect l="l" t="t" r="r" b="b"/>
              <a:pathLst>
                <a:path w="2724" h="1362" extrusionOk="0">
                  <a:moveTo>
                    <a:pt x="1362" y="0"/>
                  </a:moveTo>
                  <a:lnTo>
                    <a:pt x="1079" y="26"/>
                  </a:lnTo>
                  <a:lnTo>
                    <a:pt x="823" y="103"/>
                  </a:lnTo>
                  <a:lnTo>
                    <a:pt x="591" y="232"/>
                  </a:lnTo>
                  <a:lnTo>
                    <a:pt x="412" y="411"/>
                  </a:lnTo>
                  <a:lnTo>
                    <a:pt x="232" y="591"/>
                  </a:lnTo>
                  <a:lnTo>
                    <a:pt x="103" y="822"/>
                  </a:lnTo>
                  <a:lnTo>
                    <a:pt x="26" y="1079"/>
                  </a:lnTo>
                  <a:lnTo>
                    <a:pt x="1" y="1362"/>
                  </a:lnTo>
                  <a:lnTo>
                    <a:pt x="2723" y="1362"/>
                  </a:lnTo>
                  <a:lnTo>
                    <a:pt x="2698" y="1079"/>
                  </a:lnTo>
                  <a:lnTo>
                    <a:pt x="2621" y="822"/>
                  </a:lnTo>
                  <a:lnTo>
                    <a:pt x="2492" y="591"/>
                  </a:lnTo>
                  <a:lnTo>
                    <a:pt x="2338" y="411"/>
                  </a:lnTo>
                  <a:lnTo>
                    <a:pt x="2133" y="232"/>
                  </a:lnTo>
                  <a:lnTo>
                    <a:pt x="1901" y="103"/>
                  </a:lnTo>
                  <a:lnTo>
                    <a:pt x="1644" y="26"/>
                  </a:lnTo>
                  <a:lnTo>
                    <a:pt x="13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1"/>
            <p:cNvSpPr/>
            <p:nvPr/>
          </p:nvSpPr>
          <p:spPr>
            <a:xfrm>
              <a:off x="4716729" y="5064371"/>
              <a:ext cx="58075" cy="56084"/>
            </a:xfrm>
            <a:custGeom>
              <a:avLst/>
              <a:gdLst/>
              <a:ahLst/>
              <a:cxnLst/>
              <a:rect l="l" t="t" r="r" b="b"/>
              <a:pathLst>
                <a:path w="1517" h="1465" extrusionOk="0">
                  <a:moveTo>
                    <a:pt x="1336" y="1"/>
                  </a:moveTo>
                  <a:lnTo>
                    <a:pt x="1285" y="27"/>
                  </a:lnTo>
                  <a:lnTo>
                    <a:pt x="1234" y="52"/>
                  </a:lnTo>
                  <a:lnTo>
                    <a:pt x="52" y="1182"/>
                  </a:lnTo>
                  <a:lnTo>
                    <a:pt x="1" y="1234"/>
                  </a:lnTo>
                  <a:lnTo>
                    <a:pt x="1" y="1285"/>
                  </a:lnTo>
                  <a:lnTo>
                    <a:pt x="1" y="1362"/>
                  </a:lnTo>
                  <a:lnTo>
                    <a:pt x="27" y="1414"/>
                  </a:lnTo>
                  <a:lnTo>
                    <a:pt x="104" y="1439"/>
                  </a:lnTo>
                  <a:lnTo>
                    <a:pt x="155" y="1465"/>
                  </a:lnTo>
                  <a:lnTo>
                    <a:pt x="206" y="1439"/>
                  </a:lnTo>
                  <a:lnTo>
                    <a:pt x="258" y="1414"/>
                  </a:lnTo>
                  <a:lnTo>
                    <a:pt x="1465" y="283"/>
                  </a:lnTo>
                  <a:lnTo>
                    <a:pt x="1491" y="232"/>
                  </a:lnTo>
                  <a:lnTo>
                    <a:pt x="1516" y="181"/>
                  </a:lnTo>
                  <a:lnTo>
                    <a:pt x="1491" y="104"/>
                  </a:lnTo>
                  <a:lnTo>
                    <a:pt x="1465" y="52"/>
                  </a:lnTo>
                  <a:lnTo>
                    <a:pt x="1414" y="27"/>
                  </a:lnTo>
                  <a:lnTo>
                    <a:pt x="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1"/>
            <p:cNvSpPr/>
            <p:nvPr/>
          </p:nvSpPr>
          <p:spPr>
            <a:xfrm>
              <a:off x="4887850" y="5071262"/>
              <a:ext cx="87552" cy="86595"/>
            </a:xfrm>
            <a:custGeom>
              <a:avLst/>
              <a:gdLst/>
              <a:ahLst/>
              <a:cxnLst/>
              <a:rect l="l" t="t" r="r" b="b"/>
              <a:pathLst>
                <a:path w="2287" h="2262" extrusionOk="0">
                  <a:moveTo>
                    <a:pt x="103" y="1"/>
                  </a:moveTo>
                  <a:lnTo>
                    <a:pt x="51" y="26"/>
                  </a:lnTo>
                  <a:lnTo>
                    <a:pt x="26" y="78"/>
                  </a:lnTo>
                  <a:lnTo>
                    <a:pt x="0" y="129"/>
                  </a:lnTo>
                  <a:lnTo>
                    <a:pt x="0" y="1645"/>
                  </a:lnTo>
                  <a:lnTo>
                    <a:pt x="26" y="1773"/>
                  </a:lnTo>
                  <a:lnTo>
                    <a:pt x="51" y="1876"/>
                  </a:lnTo>
                  <a:lnTo>
                    <a:pt x="103" y="2004"/>
                  </a:lnTo>
                  <a:lnTo>
                    <a:pt x="180" y="2081"/>
                  </a:lnTo>
                  <a:lnTo>
                    <a:pt x="283" y="2158"/>
                  </a:lnTo>
                  <a:lnTo>
                    <a:pt x="385" y="2235"/>
                  </a:lnTo>
                  <a:lnTo>
                    <a:pt x="514" y="2261"/>
                  </a:lnTo>
                  <a:lnTo>
                    <a:pt x="1772" y="2261"/>
                  </a:lnTo>
                  <a:lnTo>
                    <a:pt x="1901" y="2235"/>
                  </a:lnTo>
                  <a:lnTo>
                    <a:pt x="2004" y="2158"/>
                  </a:lnTo>
                  <a:lnTo>
                    <a:pt x="2106" y="2081"/>
                  </a:lnTo>
                  <a:lnTo>
                    <a:pt x="2183" y="2004"/>
                  </a:lnTo>
                  <a:lnTo>
                    <a:pt x="2235" y="1876"/>
                  </a:lnTo>
                  <a:lnTo>
                    <a:pt x="2286" y="1773"/>
                  </a:lnTo>
                  <a:lnTo>
                    <a:pt x="2286" y="1645"/>
                  </a:lnTo>
                  <a:lnTo>
                    <a:pt x="2286" y="129"/>
                  </a:lnTo>
                  <a:lnTo>
                    <a:pt x="2286" y="78"/>
                  </a:lnTo>
                  <a:lnTo>
                    <a:pt x="2235" y="26"/>
                  </a:lnTo>
                  <a:lnTo>
                    <a:pt x="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51"/>
          <p:cNvSpPr txBox="1"/>
          <p:nvPr/>
        </p:nvSpPr>
        <p:spPr>
          <a:xfrm>
            <a:off x="2780850" y="2607350"/>
            <a:ext cx="998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accent6"/>
                </a:solidFill>
                <a:latin typeface="Roboto"/>
                <a:ea typeface="Roboto"/>
                <a:cs typeface="Roboto"/>
                <a:sym typeface="Roboto"/>
              </a:rPr>
              <a:t>Y</a:t>
            </a:r>
            <a:endParaRPr sz="9600">
              <a:solidFill>
                <a:schemeClr val="accent6"/>
              </a:solidFill>
              <a:latin typeface="Roboto"/>
              <a:ea typeface="Roboto"/>
              <a:cs typeface="Roboto"/>
              <a:sym typeface="Roboto"/>
            </a:endParaRPr>
          </a:p>
        </p:txBody>
      </p:sp>
      <p:sp>
        <p:nvSpPr>
          <p:cNvPr id="505" name="Google Shape;505;p51"/>
          <p:cNvSpPr txBox="1"/>
          <p:nvPr/>
        </p:nvSpPr>
        <p:spPr>
          <a:xfrm>
            <a:off x="4110050" y="3341063"/>
            <a:ext cx="998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accent6"/>
                </a:solidFill>
                <a:latin typeface="Roboto"/>
                <a:ea typeface="Roboto"/>
                <a:cs typeface="Roboto"/>
                <a:sym typeface="Roboto"/>
              </a:rPr>
              <a:t>O</a:t>
            </a:r>
            <a:endParaRPr sz="9600">
              <a:solidFill>
                <a:schemeClr val="accent6"/>
              </a:solidFill>
              <a:latin typeface="Roboto"/>
              <a:ea typeface="Roboto"/>
              <a:cs typeface="Roboto"/>
              <a:sym typeface="Roboto"/>
            </a:endParaRPr>
          </a:p>
        </p:txBody>
      </p:sp>
      <p:sp>
        <p:nvSpPr>
          <p:cNvPr id="506" name="Google Shape;506;p51"/>
          <p:cNvSpPr txBox="1"/>
          <p:nvPr/>
        </p:nvSpPr>
        <p:spPr>
          <a:xfrm>
            <a:off x="5409788" y="2607350"/>
            <a:ext cx="998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600">
                <a:solidFill>
                  <a:schemeClr val="accent6"/>
                </a:solidFill>
                <a:latin typeface="Roboto"/>
                <a:ea typeface="Roboto"/>
                <a:cs typeface="Roboto"/>
                <a:sym typeface="Roboto"/>
              </a:rPr>
              <a:t>U</a:t>
            </a:r>
            <a:endParaRPr sz="9600">
              <a:solidFill>
                <a:schemeClr val="accent6"/>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Table of Contents</a:t>
            </a:r>
            <a:endParaRPr/>
          </a:p>
        </p:txBody>
      </p:sp>
      <p:grpSp>
        <p:nvGrpSpPr>
          <p:cNvPr id="104" name="Google Shape;104;p27"/>
          <p:cNvGrpSpPr/>
          <p:nvPr/>
        </p:nvGrpSpPr>
        <p:grpSpPr>
          <a:xfrm>
            <a:off x="6047440" y="1085800"/>
            <a:ext cx="2625273" cy="857525"/>
            <a:chOff x="6047440" y="1085800"/>
            <a:chExt cx="2625273" cy="857525"/>
          </a:xfrm>
        </p:grpSpPr>
        <p:sp>
          <p:nvSpPr>
            <p:cNvPr id="105" name="Google Shape;105;p27"/>
            <p:cNvSpPr/>
            <p:nvPr/>
          </p:nvSpPr>
          <p:spPr>
            <a:xfrm>
              <a:off x="8120713" y="116712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4</a:t>
              </a:r>
              <a:endParaRPr>
                <a:solidFill>
                  <a:schemeClr val="accent2"/>
                </a:solidFill>
              </a:endParaRPr>
            </a:p>
          </p:txBody>
        </p:sp>
        <p:sp>
          <p:nvSpPr>
            <p:cNvPr id="106" name="Google Shape;106;p27"/>
            <p:cNvSpPr txBox="1"/>
            <p:nvPr/>
          </p:nvSpPr>
          <p:spPr>
            <a:xfrm>
              <a:off x="6164334" y="1085800"/>
              <a:ext cx="1799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Three phase DC to AC inverter </a:t>
              </a:r>
              <a:endParaRPr sz="1800" b="1">
                <a:solidFill>
                  <a:schemeClr val="dk1"/>
                </a:solidFill>
                <a:latin typeface="Fira Sans Extra Condensed"/>
                <a:ea typeface="Fira Sans Extra Condensed"/>
                <a:cs typeface="Fira Sans Extra Condensed"/>
                <a:sym typeface="Fira Sans Extra Condensed"/>
              </a:endParaRPr>
            </a:p>
          </p:txBody>
        </p:sp>
        <p:sp>
          <p:nvSpPr>
            <p:cNvPr id="107" name="Google Shape;107;p27"/>
            <p:cNvSpPr txBox="1"/>
            <p:nvPr/>
          </p:nvSpPr>
          <p:spPr>
            <a:xfrm>
              <a:off x="6047440" y="1571925"/>
              <a:ext cx="19164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 Sinusoidal pulse width modulation</a:t>
              </a:r>
              <a:endParaRPr sz="1200">
                <a:solidFill>
                  <a:schemeClr val="dk1"/>
                </a:solidFill>
                <a:latin typeface="Roboto"/>
                <a:ea typeface="Roboto"/>
                <a:cs typeface="Roboto"/>
                <a:sym typeface="Roboto"/>
              </a:endParaRPr>
            </a:p>
          </p:txBody>
        </p:sp>
      </p:grpSp>
      <p:grpSp>
        <p:nvGrpSpPr>
          <p:cNvPr id="108" name="Google Shape;108;p27"/>
          <p:cNvGrpSpPr/>
          <p:nvPr/>
        </p:nvGrpSpPr>
        <p:grpSpPr>
          <a:xfrm>
            <a:off x="6216865" y="2529600"/>
            <a:ext cx="2455848" cy="703200"/>
            <a:chOff x="6216865" y="2524700"/>
            <a:chExt cx="2455848" cy="703200"/>
          </a:xfrm>
        </p:grpSpPr>
        <p:sp>
          <p:nvSpPr>
            <p:cNvPr id="109" name="Google Shape;109;p27"/>
            <p:cNvSpPr/>
            <p:nvPr/>
          </p:nvSpPr>
          <p:spPr>
            <a:xfrm>
              <a:off x="8120713" y="26052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5</a:t>
              </a:r>
              <a:endParaRPr/>
            </a:p>
          </p:txBody>
        </p:sp>
        <p:sp>
          <p:nvSpPr>
            <p:cNvPr id="110" name="Google Shape;110;p27"/>
            <p:cNvSpPr txBox="1"/>
            <p:nvPr/>
          </p:nvSpPr>
          <p:spPr>
            <a:xfrm>
              <a:off x="6216875" y="2524700"/>
              <a:ext cx="20757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Simulation Result</a:t>
              </a:r>
              <a:endParaRPr sz="1800" b="1">
                <a:solidFill>
                  <a:schemeClr val="dk1"/>
                </a:solidFill>
                <a:latin typeface="Fira Sans Extra Condensed"/>
                <a:ea typeface="Fira Sans Extra Condensed"/>
                <a:cs typeface="Fira Sans Extra Condensed"/>
                <a:sym typeface="Fira Sans Extra Condensed"/>
              </a:endParaRPr>
            </a:p>
          </p:txBody>
        </p:sp>
        <p:sp>
          <p:nvSpPr>
            <p:cNvPr id="111" name="Google Shape;111;p27"/>
            <p:cNvSpPr txBox="1"/>
            <p:nvPr/>
          </p:nvSpPr>
          <p:spPr>
            <a:xfrm>
              <a:off x="6216865" y="2856500"/>
              <a:ext cx="19164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Simulation on Matlab Software Simulink</a:t>
              </a:r>
              <a:endParaRPr sz="1200">
                <a:solidFill>
                  <a:schemeClr val="dk1"/>
                </a:solidFill>
                <a:latin typeface="Roboto"/>
                <a:ea typeface="Roboto"/>
                <a:cs typeface="Roboto"/>
                <a:sym typeface="Roboto"/>
              </a:endParaRPr>
            </a:p>
          </p:txBody>
        </p:sp>
      </p:grpSp>
      <p:grpSp>
        <p:nvGrpSpPr>
          <p:cNvPr id="112" name="Google Shape;112;p27"/>
          <p:cNvGrpSpPr/>
          <p:nvPr/>
        </p:nvGrpSpPr>
        <p:grpSpPr>
          <a:xfrm>
            <a:off x="6771462" y="4066650"/>
            <a:ext cx="1901250" cy="552000"/>
            <a:chOff x="6771462" y="4071850"/>
            <a:chExt cx="1901250" cy="552000"/>
          </a:xfrm>
        </p:grpSpPr>
        <p:sp>
          <p:nvSpPr>
            <p:cNvPr id="113" name="Google Shape;113;p27"/>
            <p:cNvSpPr/>
            <p:nvPr/>
          </p:nvSpPr>
          <p:spPr>
            <a:xfrm>
              <a:off x="8120713" y="407185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6</a:t>
              </a:r>
              <a:endParaRPr/>
            </a:p>
          </p:txBody>
        </p:sp>
        <p:sp>
          <p:nvSpPr>
            <p:cNvPr id="114" name="Google Shape;114;p27"/>
            <p:cNvSpPr txBox="1"/>
            <p:nvPr/>
          </p:nvSpPr>
          <p:spPr>
            <a:xfrm>
              <a:off x="6771462" y="4071850"/>
              <a:ext cx="13467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Conclusion</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15" name="Google Shape;115;p27"/>
          <p:cNvGrpSpPr/>
          <p:nvPr/>
        </p:nvGrpSpPr>
        <p:grpSpPr>
          <a:xfrm>
            <a:off x="471275" y="3990440"/>
            <a:ext cx="2615525" cy="713000"/>
            <a:chOff x="471275" y="3990440"/>
            <a:chExt cx="2615525" cy="713000"/>
          </a:xfrm>
        </p:grpSpPr>
        <p:sp>
          <p:nvSpPr>
            <p:cNvPr id="116" name="Google Shape;116;p27"/>
            <p:cNvSpPr/>
            <p:nvPr/>
          </p:nvSpPr>
          <p:spPr>
            <a:xfrm>
              <a:off x="471275" y="407185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p>
          </p:txBody>
        </p:sp>
        <p:sp>
          <p:nvSpPr>
            <p:cNvPr id="117" name="Google Shape;117;p27"/>
            <p:cNvSpPr txBox="1"/>
            <p:nvPr/>
          </p:nvSpPr>
          <p:spPr>
            <a:xfrm>
              <a:off x="1170399" y="3990440"/>
              <a:ext cx="825913"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MPPT</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18" name="Google Shape;118;p27"/>
            <p:cNvSpPr txBox="1"/>
            <p:nvPr/>
          </p:nvSpPr>
          <p:spPr>
            <a:xfrm>
              <a:off x="1170400" y="4332040"/>
              <a:ext cx="19164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Perturbation and Observation method</a:t>
              </a:r>
              <a:endParaRPr sz="1200">
                <a:solidFill>
                  <a:schemeClr val="dk1"/>
                </a:solidFill>
                <a:latin typeface="Roboto"/>
                <a:ea typeface="Roboto"/>
                <a:cs typeface="Roboto"/>
                <a:sym typeface="Roboto"/>
              </a:endParaRPr>
            </a:p>
          </p:txBody>
        </p:sp>
      </p:grpSp>
      <p:grpSp>
        <p:nvGrpSpPr>
          <p:cNvPr id="119" name="Google Shape;119;p27"/>
          <p:cNvGrpSpPr/>
          <p:nvPr/>
        </p:nvGrpSpPr>
        <p:grpSpPr>
          <a:xfrm>
            <a:off x="471275" y="2605200"/>
            <a:ext cx="2158862" cy="552000"/>
            <a:chOff x="471275" y="2605200"/>
            <a:chExt cx="2158862" cy="552000"/>
          </a:xfrm>
        </p:grpSpPr>
        <p:sp>
          <p:nvSpPr>
            <p:cNvPr id="120" name="Google Shape;120;p27"/>
            <p:cNvSpPr/>
            <p:nvPr/>
          </p:nvSpPr>
          <p:spPr>
            <a:xfrm>
              <a:off x="471275" y="26052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Fira Sans Extra Condensed"/>
                  <a:ea typeface="Fira Sans Extra Condensed"/>
                  <a:cs typeface="Fira Sans Extra Condensed"/>
                  <a:sym typeface="Fira Sans Extra Condensed"/>
                </a:rPr>
                <a:t>2</a:t>
              </a:r>
              <a:endParaRPr/>
            </a:p>
          </p:txBody>
        </p:sp>
        <p:sp>
          <p:nvSpPr>
            <p:cNvPr id="121" name="Google Shape;121;p27"/>
            <p:cNvSpPr txBox="1"/>
            <p:nvPr/>
          </p:nvSpPr>
          <p:spPr>
            <a:xfrm>
              <a:off x="1131037" y="2675050"/>
              <a:ext cx="14991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DC to DC Boost Converter</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22" name="Google Shape;122;p27"/>
          <p:cNvGrpSpPr/>
          <p:nvPr/>
        </p:nvGrpSpPr>
        <p:grpSpPr>
          <a:xfrm>
            <a:off x="1868197" y="1228235"/>
            <a:ext cx="5005606" cy="2954753"/>
            <a:chOff x="1868197" y="1228235"/>
            <a:chExt cx="5005606" cy="2954753"/>
          </a:xfrm>
        </p:grpSpPr>
        <p:grpSp>
          <p:nvGrpSpPr>
            <p:cNvPr id="123" name="Google Shape;123;p27"/>
            <p:cNvGrpSpPr/>
            <p:nvPr/>
          </p:nvGrpSpPr>
          <p:grpSpPr>
            <a:xfrm>
              <a:off x="3224250" y="1228235"/>
              <a:ext cx="2695500" cy="2729590"/>
              <a:chOff x="-3475000" y="782863"/>
              <a:chExt cx="2695500" cy="2729590"/>
            </a:xfrm>
          </p:grpSpPr>
          <p:sp>
            <p:nvSpPr>
              <p:cNvPr id="124" name="Google Shape;124;p27"/>
              <p:cNvSpPr/>
              <p:nvPr/>
            </p:nvSpPr>
            <p:spPr>
              <a:xfrm>
                <a:off x="-3475000" y="782863"/>
                <a:ext cx="2695500" cy="26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7"/>
              <p:cNvSpPr/>
              <p:nvPr/>
            </p:nvSpPr>
            <p:spPr>
              <a:xfrm>
                <a:off x="-2949575" y="3141052"/>
                <a:ext cx="1596000" cy="371400"/>
              </a:xfrm>
              <a:prstGeom prst="rect">
                <a:avLst/>
              </a:prstGeom>
              <a:solidFill>
                <a:schemeClr val="lt1"/>
              </a:solidFill>
              <a:ln w="19050"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 name="Google Shape;126;p27"/>
            <p:cNvCxnSpPr>
              <a:endCxn id="124" idx="1"/>
            </p:cNvCxnSpPr>
            <p:nvPr/>
          </p:nvCxnSpPr>
          <p:spPr>
            <a:xfrm>
              <a:off x="2511997" y="1463682"/>
              <a:ext cx="1107000" cy="159300"/>
            </a:xfrm>
            <a:prstGeom prst="bentConnector2">
              <a:avLst/>
            </a:prstGeom>
            <a:noFill/>
            <a:ln w="9525" cap="flat" cmpd="sng">
              <a:solidFill>
                <a:schemeClr val="dk2"/>
              </a:solidFill>
              <a:prstDash val="dash"/>
              <a:round/>
              <a:headEnd type="none" w="med" len="med"/>
              <a:tailEnd type="oval" w="med" len="med"/>
            </a:ln>
          </p:spPr>
        </p:cxnSp>
        <p:cxnSp>
          <p:nvCxnSpPr>
            <p:cNvPr id="127" name="Google Shape;127;p27"/>
            <p:cNvCxnSpPr>
              <a:stCxn id="121" idx="3"/>
            </p:cNvCxnSpPr>
            <p:nvPr/>
          </p:nvCxnSpPr>
          <p:spPr>
            <a:xfrm>
              <a:off x="2630137" y="2840950"/>
              <a:ext cx="596100" cy="600"/>
            </a:xfrm>
            <a:prstGeom prst="bentConnector3">
              <a:avLst>
                <a:gd name="adj1" fmla="val 50000"/>
              </a:avLst>
            </a:prstGeom>
            <a:noFill/>
            <a:ln w="9525" cap="flat" cmpd="sng">
              <a:solidFill>
                <a:schemeClr val="dk2"/>
              </a:solidFill>
              <a:prstDash val="dash"/>
              <a:round/>
              <a:headEnd type="none" w="med" len="med"/>
              <a:tailEnd type="oval" w="med" len="med"/>
            </a:ln>
          </p:spPr>
        </p:cxnSp>
        <p:cxnSp>
          <p:nvCxnSpPr>
            <p:cNvPr id="128" name="Google Shape;128;p27"/>
            <p:cNvCxnSpPr>
              <a:endCxn id="124" idx="5"/>
            </p:cNvCxnSpPr>
            <p:nvPr/>
          </p:nvCxnSpPr>
          <p:spPr>
            <a:xfrm rot="10800000">
              <a:off x="5525003" y="3528989"/>
              <a:ext cx="1348800" cy="654000"/>
            </a:xfrm>
            <a:prstGeom prst="bentConnector2">
              <a:avLst/>
            </a:prstGeom>
            <a:noFill/>
            <a:ln w="9525" cap="flat" cmpd="sng">
              <a:solidFill>
                <a:schemeClr val="dk2"/>
              </a:solidFill>
              <a:prstDash val="dash"/>
              <a:round/>
              <a:headEnd type="none" w="med" len="med"/>
              <a:tailEnd type="oval" w="med" len="med"/>
            </a:ln>
          </p:spPr>
        </p:cxnSp>
        <p:cxnSp>
          <p:nvCxnSpPr>
            <p:cNvPr id="129" name="Google Shape;129;p27"/>
            <p:cNvCxnSpPr>
              <a:endCxn id="124" idx="7"/>
            </p:cNvCxnSpPr>
            <p:nvPr/>
          </p:nvCxnSpPr>
          <p:spPr>
            <a:xfrm flipH="1">
              <a:off x="5525003" y="1542282"/>
              <a:ext cx="652500" cy="80700"/>
            </a:xfrm>
            <a:prstGeom prst="bentConnector2">
              <a:avLst/>
            </a:prstGeom>
            <a:noFill/>
            <a:ln w="9525" cap="flat" cmpd="sng">
              <a:solidFill>
                <a:schemeClr val="dk2"/>
              </a:solidFill>
              <a:prstDash val="dash"/>
              <a:round/>
              <a:headEnd type="none" w="med" len="med"/>
              <a:tailEnd type="oval" w="med" len="med"/>
            </a:ln>
          </p:spPr>
        </p:cxnSp>
        <p:cxnSp>
          <p:nvCxnSpPr>
            <p:cNvPr id="130" name="Google Shape;130;p27"/>
            <p:cNvCxnSpPr/>
            <p:nvPr/>
          </p:nvCxnSpPr>
          <p:spPr>
            <a:xfrm flipH="1">
              <a:off x="5894250" y="2685400"/>
              <a:ext cx="348900" cy="5100"/>
            </a:xfrm>
            <a:prstGeom prst="straightConnector1">
              <a:avLst/>
            </a:prstGeom>
            <a:noFill/>
            <a:ln w="9525" cap="flat" cmpd="sng">
              <a:solidFill>
                <a:schemeClr val="dk2"/>
              </a:solidFill>
              <a:prstDash val="dash"/>
              <a:round/>
              <a:headEnd type="none" w="med" len="med"/>
              <a:tailEnd type="oval" w="med" len="med"/>
            </a:ln>
          </p:spPr>
        </p:cxnSp>
        <p:cxnSp>
          <p:nvCxnSpPr>
            <p:cNvPr id="131" name="Google Shape;131;p27"/>
            <p:cNvCxnSpPr>
              <a:endCxn id="124" idx="3"/>
            </p:cNvCxnSpPr>
            <p:nvPr/>
          </p:nvCxnSpPr>
          <p:spPr>
            <a:xfrm rot="10800000" flipH="1">
              <a:off x="1868197" y="3528989"/>
              <a:ext cx="1750800" cy="641100"/>
            </a:xfrm>
            <a:prstGeom prst="bentConnector2">
              <a:avLst/>
            </a:prstGeom>
            <a:noFill/>
            <a:ln w="9525" cap="flat" cmpd="sng">
              <a:solidFill>
                <a:schemeClr val="dk2"/>
              </a:solidFill>
              <a:prstDash val="dash"/>
              <a:round/>
              <a:headEnd type="none" w="med" len="med"/>
              <a:tailEnd type="oval" w="med" len="med"/>
            </a:ln>
          </p:spPr>
        </p:cxnSp>
      </p:grpSp>
      <p:grpSp>
        <p:nvGrpSpPr>
          <p:cNvPr id="132" name="Google Shape;132;p27"/>
          <p:cNvGrpSpPr/>
          <p:nvPr/>
        </p:nvGrpSpPr>
        <p:grpSpPr>
          <a:xfrm>
            <a:off x="471275" y="1167125"/>
            <a:ext cx="2818625" cy="552000"/>
            <a:chOff x="471275" y="1167125"/>
            <a:chExt cx="2818625" cy="552000"/>
          </a:xfrm>
        </p:grpSpPr>
        <p:sp>
          <p:nvSpPr>
            <p:cNvPr id="133" name="Google Shape;133;p27"/>
            <p:cNvSpPr/>
            <p:nvPr/>
          </p:nvSpPr>
          <p:spPr>
            <a:xfrm>
              <a:off x="471275" y="116712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a:t>
              </a:r>
              <a:endParaRPr dirty="0">
                <a:solidFill>
                  <a:schemeClr val="lt1"/>
                </a:solidFill>
              </a:endParaRPr>
            </a:p>
          </p:txBody>
        </p:sp>
        <p:sp>
          <p:nvSpPr>
            <p:cNvPr id="134" name="Google Shape;134;p27"/>
            <p:cNvSpPr txBox="1"/>
            <p:nvPr/>
          </p:nvSpPr>
          <p:spPr>
            <a:xfrm>
              <a:off x="1170400" y="1277225"/>
              <a:ext cx="21195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Introduction</a:t>
              </a:r>
              <a:endParaRPr sz="1800" b="1">
                <a:solidFill>
                  <a:schemeClr val="dk1"/>
                </a:solidFill>
                <a:latin typeface="Fira Sans Extra Condensed"/>
                <a:ea typeface="Fira Sans Extra Condensed"/>
                <a:cs typeface="Fira Sans Extra Condensed"/>
                <a:sym typeface="Fira Sans Extra Condensed"/>
              </a:endParaRPr>
            </a:p>
          </p:txBody>
        </p:sp>
      </p:grpSp>
      <p:grpSp>
        <p:nvGrpSpPr>
          <p:cNvPr id="135" name="Google Shape;135;p27"/>
          <p:cNvGrpSpPr/>
          <p:nvPr/>
        </p:nvGrpSpPr>
        <p:grpSpPr>
          <a:xfrm>
            <a:off x="3613737" y="1361231"/>
            <a:ext cx="1916527" cy="3011234"/>
            <a:chOff x="2142875" y="238125"/>
            <a:chExt cx="3334250" cy="5238750"/>
          </a:xfrm>
        </p:grpSpPr>
        <p:sp>
          <p:nvSpPr>
            <p:cNvPr id="136" name="Google Shape;136;p27"/>
            <p:cNvSpPr/>
            <p:nvPr/>
          </p:nvSpPr>
          <p:spPr>
            <a:xfrm>
              <a:off x="2142875" y="238125"/>
              <a:ext cx="3334250" cy="3565725"/>
            </a:xfrm>
            <a:custGeom>
              <a:avLst/>
              <a:gdLst/>
              <a:ahLst/>
              <a:cxnLst/>
              <a:rect l="l" t="t" r="r" b="b"/>
              <a:pathLst>
                <a:path w="133370" h="142629" extrusionOk="0">
                  <a:moveTo>
                    <a:pt x="66922" y="0"/>
                  </a:moveTo>
                  <a:lnTo>
                    <a:pt x="65111" y="21"/>
                  </a:lnTo>
                  <a:lnTo>
                    <a:pt x="63301" y="82"/>
                  </a:lnTo>
                  <a:lnTo>
                    <a:pt x="61717" y="165"/>
                  </a:lnTo>
                  <a:lnTo>
                    <a:pt x="60112" y="309"/>
                  </a:lnTo>
                  <a:lnTo>
                    <a:pt x="58528" y="473"/>
                  </a:lnTo>
                  <a:lnTo>
                    <a:pt x="56965" y="679"/>
                  </a:lnTo>
                  <a:lnTo>
                    <a:pt x="55401" y="926"/>
                  </a:lnTo>
                  <a:lnTo>
                    <a:pt x="53838" y="1193"/>
                  </a:lnTo>
                  <a:lnTo>
                    <a:pt x="52315" y="1522"/>
                  </a:lnTo>
                  <a:lnTo>
                    <a:pt x="50772" y="1872"/>
                  </a:lnTo>
                  <a:lnTo>
                    <a:pt x="49271" y="2263"/>
                  </a:lnTo>
                  <a:lnTo>
                    <a:pt x="47769" y="2695"/>
                  </a:lnTo>
                  <a:lnTo>
                    <a:pt x="46288" y="3168"/>
                  </a:lnTo>
                  <a:lnTo>
                    <a:pt x="44806" y="3662"/>
                  </a:lnTo>
                  <a:lnTo>
                    <a:pt x="43366" y="4197"/>
                  </a:lnTo>
                  <a:lnTo>
                    <a:pt x="41926" y="4752"/>
                  </a:lnTo>
                  <a:lnTo>
                    <a:pt x="40486" y="5349"/>
                  </a:lnTo>
                  <a:lnTo>
                    <a:pt x="39087" y="5987"/>
                  </a:lnTo>
                  <a:lnTo>
                    <a:pt x="37688" y="6645"/>
                  </a:lnTo>
                  <a:lnTo>
                    <a:pt x="36310" y="7344"/>
                  </a:lnTo>
                  <a:lnTo>
                    <a:pt x="34952" y="8085"/>
                  </a:lnTo>
                  <a:lnTo>
                    <a:pt x="33615" y="8826"/>
                  </a:lnTo>
                  <a:lnTo>
                    <a:pt x="32298" y="9628"/>
                  </a:lnTo>
                  <a:lnTo>
                    <a:pt x="31002" y="10430"/>
                  </a:lnTo>
                  <a:lnTo>
                    <a:pt x="29727" y="11294"/>
                  </a:lnTo>
                  <a:lnTo>
                    <a:pt x="28472" y="12158"/>
                  </a:lnTo>
                  <a:lnTo>
                    <a:pt x="27217" y="13063"/>
                  </a:lnTo>
                  <a:lnTo>
                    <a:pt x="26003" y="13989"/>
                  </a:lnTo>
                  <a:lnTo>
                    <a:pt x="24810" y="14956"/>
                  </a:lnTo>
                  <a:lnTo>
                    <a:pt x="23638" y="15944"/>
                  </a:lnTo>
                  <a:lnTo>
                    <a:pt x="22485" y="16952"/>
                  </a:lnTo>
                  <a:lnTo>
                    <a:pt x="21354" y="17980"/>
                  </a:lnTo>
                  <a:lnTo>
                    <a:pt x="20243" y="19050"/>
                  </a:lnTo>
                  <a:lnTo>
                    <a:pt x="19153" y="20140"/>
                  </a:lnTo>
                  <a:lnTo>
                    <a:pt x="18104" y="21251"/>
                  </a:lnTo>
                  <a:lnTo>
                    <a:pt x="17075" y="22383"/>
                  </a:lnTo>
                  <a:lnTo>
                    <a:pt x="16067" y="23535"/>
                  </a:lnTo>
                  <a:lnTo>
                    <a:pt x="15079" y="24707"/>
                  </a:lnTo>
                  <a:lnTo>
                    <a:pt x="14133" y="25921"/>
                  </a:lnTo>
                  <a:lnTo>
                    <a:pt x="13187" y="27135"/>
                  </a:lnTo>
                  <a:lnTo>
                    <a:pt x="12302" y="28390"/>
                  </a:lnTo>
                  <a:lnTo>
                    <a:pt x="11418" y="29645"/>
                  </a:lnTo>
                  <a:lnTo>
                    <a:pt x="10574" y="30941"/>
                  </a:lnTo>
                  <a:lnTo>
                    <a:pt x="9751" y="32237"/>
                  </a:lnTo>
                  <a:lnTo>
                    <a:pt x="8970" y="33554"/>
                  </a:lnTo>
                  <a:lnTo>
                    <a:pt x="8208" y="34911"/>
                  </a:lnTo>
                  <a:lnTo>
                    <a:pt x="7488" y="36269"/>
                  </a:lnTo>
                  <a:lnTo>
                    <a:pt x="6789" y="37647"/>
                  </a:lnTo>
                  <a:lnTo>
                    <a:pt x="6131" y="39026"/>
                  </a:lnTo>
                  <a:lnTo>
                    <a:pt x="5493" y="40445"/>
                  </a:lnTo>
                  <a:lnTo>
                    <a:pt x="4876" y="41865"/>
                  </a:lnTo>
                  <a:lnTo>
                    <a:pt x="4320" y="43305"/>
                  </a:lnTo>
                  <a:lnTo>
                    <a:pt x="3785" y="44765"/>
                  </a:lnTo>
                  <a:lnTo>
                    <a:pt x="3271" y="46247"/>
                  </a:lnTo>
                  <a:lnTo>
                    <a:pt x="2798" y="47728"/>
                  </a:lnTo>
                  <a:lnTo>
                    <a:pt x="2366" y="49230"/>
                  </a:lnTo>
                  <a:lnTo>
                    <a:pt x="1975" y="50731"/>
                  </a:lnTo>
                  <a:lnTo>
                    <a:pt x="1605" y="52254"/>
                  </a:lnTo>
                  <a:lnTo>
                    <a:pt x="1275" y="53797"/>
                  </a:lnTo>
                  <a:lnTo>
                    <a:pt x="987" y="55340"/>
                  </a:lnTo>
                  <a:lnTo>
                    <a:pt x="720" y="56903"/>
                  </a:lnTo>
                  <a:lnTo>
                    <a:pt x="514" y="58467"/>
                  </a:lnTo>
                  <a:lnTo>
                    <a:pt x="329" y="60051"/>
                  </a:lnTo>
                  <a:lnTo>
                    <a:pt x="185" y="61635"/>
                  </a:lnTo>
                  <a:lnTo>
                    <a:pt x="82" y="63219"/>
                  </a:lnTo>
                  <a:lnTo>
                    <a:pt x="21" y="64823"/>
                  </a:lnTo>
                  <a:lnTo>
                    <a:pt x="0" y="65832"/>
                  </a:lnTo>
                  <a:lnTo>
                    <a:pt x="0" y="66819"/>
                  </a:lnTo>
                  <a:lnTo>
                    <a:pt x="0" y="67806"/>
                  </a:lnTo>
                  <a:lnTo>
                    <a:pt x="41" y="68794"/>
                  </a:lnTo>
                  <a:lnTo>
                    <a:pt x="82" y="69761"/>
                  </a:lnTo>
                  <a:lnTo>
                    <a:pt x="123" y="70748"/>
                  </a:lnTo>
                  <a:lnTo>
                    <a:pt x="206" y="71715"/>
                  </a:lnTo>
                  <a:lnTo>
                    <a:pt x="288" y="72682"/>
                  </a:lnTo>
                  <a:lnTo>
                    <a:pt x="370" y="73649"/>
                  </a:lnTo>
                  <a:lnTo>
                    <a:pt x="473" y="74595"/>
                  </a:lnTo>
                  <a:lnTo>
                    <a:pt x="597" y="75562"/>
                  </a:lnTo>
                  <a:lnTo>
                    <a:pt x="741" y="76509"/>
                  </a:lnTo>
                  <a:lnTo>
                    <a:pt x="885" y="77455"/>
                  </a:lnTo>
                  <a:lnTo>
                    <a:pt x="1049" y="78401"/>
                  </a:lnTo>
                  <a:lnTo>
                    <a:pt x="1214" y="79327"/>
                  </a:lnTo>
                  <a:lnTo>
                    <a:pt x="1399" y="80253"/>
                  </a:lnTo>
                  <a:lnTo>
                    <a:pt x="1605" y="81179"/>
                  </a:lnTo>
                  <a:lnTo>
                    <a:pt x="1810" y="82104"/>
                  </a:lnTo>
                  <a:lnTo>
                    <a:pt x="2037" y="83030"/>
                  </a:lnTo>
                  <a:lnTo>
                    <a:pt x="2284" y="83935"/>
                  </a:lnTo>
                  <a:lnTo>
                    <a:pt x="2530" y="84840"/>
                  </a:lnTo>
                  <a:lnTo>
                    <a:pt x="2777" y="85746"/>
                  </a:lnTo>
                  <a:lnTo>
                    <a:pt x="3065" y="86630"/>
                  </a:lnTo>
                  <a:lnTo>
                    <a:pt x="3353" y="87515"/>
                  </a:lnTo>
                  <a:lnTo>
                    <a:pt x="3641" y="88399"/>
                  </a:lnTo>
                  <a:lnTo>
                    <a:pt x="3950" y="89284"/>
                  </a:lnTo>
                  <a:lnTo>
                    <a:pt x="4279" y="90148"/>
                  </a:lnTo>
                  <a:lnTo>
                    <a:pt x="4608" y="91012"/>
                  </a:lnTo>
                  <a:lnTo>
                    <a:pt x="4958" y="91876"/>
                  </a:lnTo>
                  <a:lnTo>
                    <a:pt x="5308" y="92740"/>
                  </a:lnTo>
                  <a:lnTo>
                    <a:pt x="5678" y="93584"/>
                  </a:lnTo>
                  <a:lnTo>
                    <a:pt x="6048" y="94427"/>
                  </a:lnTo>
                  <a:lnTo>
                    <a:pt x="6439" y="95250"/>
                  </a:lnTo>
                  <a:lnTo>
                    <a:pt x="6851" y="96093"/>
                  </a:lnTo>
                  <a:lnTo>
                    <a:pt x="7262" y="96916"/>
                  </a:lnTo>
                  <a:lnTo>
                    <a:pt x="7694" y="97719"/>
                  </a:lnTo>
                  <a:lnTo>
                    <a:pt x="8126" y="98542"/>
                  </a:lnTo>
                  <a:lnTo>
                    <a:pt x="8558" y="99323"/>
                  </a:lnTo>
                  <a:lnTo>
                    <a:pt x="9031" y="100126"/>
                  </a:lnTo>
                  <a:lnTo>
                    <a:pt x="9484" y="100907"/>
                  </a:lnTo>
                  <a:lnTo>
                    <a:pt x="9978" y="101689"/>
                  </a:lnTo>
                  <a:lnTo>
                    <a:pt x="10451" y="102471"/>
                  </a:lnTo>
                  <a:lnTo>
                    <a:pt x="10965" y="103232"/>
                  </a:lnTo>
                  <a:lnTo>
                    <a:pt x="11459" y="103993"/>
                  </a:lnTo>
                  <a:lnTo>
                    <a:pt x="11994" y="104754"/>
                  </a:lnTo>
                  <a:lnTo>
                    <a:pt x="12508" y="105495"/>
                  </a:lnTo>
                  <a:lnTo>
                    <a:pt x="13063" y="106236"/>
                  </a:lnTo>
                  <a:lnTo>
                    <a:pt x="13598" y="106956"/>
                  </a:lnTo>
                  <a:lnTo>
                    <a:pt x="14154" y="107676"/>
                  </a:lnTo>
                  <a:lnTo>
                    <a:pt x="14730" y="108396"/>
                  </a:lnTo>
                  <a:lnTo>
                    <a:pt x="15306" y="109095"/>
                  </a:lnTo>
                  <a:lnTo>
                    <a:pt x="15902" y="109795"/>
                  </a:lnTo>
                  <a:lnTo>
                    <a:pt x="16499" y="110474"/>
                  </a:lnTo>
                  <a:lnTo>
                    <a:pt x="17116" y="111152"/>
                  </a:lnTo>
                  <a:lnTo>
                    <a:pt x="17733" y="111831"/>
                  </a:lnTo>
                  <a:lnTo>
                    <a:pt x="18350" y="112490"/>
                  </a:lnTo>
                  <a:lnTo>
                    <a:pt x="18988" y="113148"/>
                  </a:lnTo>
                  <a:lnTo>
                    <a:pt x="19626" y="113806"/>
                  </a:lnTo>
                  <a:lnTo>
                    <a:pt x="20284" y="114444"/>
                  </a:lnTo>
                  <a:lnTo>
                    <a:pt x="20943" y="115061"/>
                  </a:lnTo>
                  <a:lnTo>
                    <a:pt x="21621" y="115678"/>
                  </a:lnTo>
                  <a:lnTo>
                    <a:pt x="22300" y="116296"/>
                  </a:lnTo>
                  <a:lnTo>
                    <a:pt x="23000" y="116892"/>
                  </a:lnTo>
                  <a:lnTo>
                    <a:pt x="23699" y="117489"/>
                  </a:lnTo>
                  <a:lnTo>
                    <a:pt x="24460" y="118126"/>
                  </a:lnTo>
                  <a:lnTo>
                    <a:pt x="25201" y="118785"/>
                  </a:lnTo>
                  <a:lnTo>
                    <a:pt x="25942" y="119443"/>
                  </a:lnTo>
                  <a:lnTo>
                    <a:pt x="26662" y="120122"/>
                  </a:lnTo>
                  <a:lnTo>
                    <a:pt x="27361" y="120801"/>
                  </a:lnTo>
                  <a:lnTo>
                    <a:pt x="28061" y="121500"/>
                  </a:lnTo>
                  <a:lnTo>
                    <a:pt x="28719" y="122200"/>
                  </a:lnTo>
                  <a:lnTo>
                    <a:pt x="29398" y="122920"/>
                  </a:lnTo>
                  <a:lnTo>
                    <a:pt x="30036" y="123640"/>
                  </a:lnTo>
                  <a:lnTo>
                    <a:pt x="30673" y="124380"/>
                  </a:lnTo>
                  <a:lnTo>
                    <a:pt x="31290" y="125121"/>
                  </a:lnTo>
                  <a:lnTo>
                    <a:pt x="31887" y="125862"/>
                  </a:lnTo>
                  <a:lnTo>
                    <a:pt x="32463" y="126623"/>
                  </a:lnTo>
                  <a:lnTo>
                    <a:pt x="33039" y="127405"/>
                  </a:lnTo>
                  <a:lnTo>
                    <a:pt x="33595" y="128186"/>
                  </a:lnTo>
                  <a:lnTo>
                    <a:pt x="34129" y="128968"/>
                  </a:lnTo>
                  <a:lnTo>
                    <a:pt x="34664" y="129770"/>
                  </a:lnTo>
                  <a:lnTo>
                    <a:pt x="35179" y="130573"/>
                  </a:lnTo>
                  <a:lnTo>
                    <a:pt x="35672" y="131375"/>
                  </a:lnTo>
                  <a:lnTo>
                    <a:pt x="36145" y="132198"/>
                  </a:lnTo>
                  <a:lnTo>
                    <a:pt x="36598" y="133041"/>
                  </a:lnTo>
                  <a:lnTo>
                    <a:pt x="37051" y="133864"/>
                  </a:lnTo>
                  <a:lnTo>
                    <a:pt x="37483" y="134708"/>
                  </a:lnTo>
                  <a:lnTo>
                    <a:pt x="37894" y="135572"/>
                  </a:lnTo>
                  <a:lnTo>
                    <a:pt x="38285" y="136436"/>
                  </a:lnTo>
                  <a:lnTo>
                    <a:pt x="38676" y="137300"/>
                  </a:lnTo>
                  <a:lnTo>
                    <a:pt x="39026" y="138164"/>
                  </a:lnTo>
                  <a:lnTo>
                    <a:pt x="39375" y="139049"/>
                  </a:lnTo>
                  <a:lnTo>
                    <a:pt x="39704" y="139933"/>
                  </a:lnTo>
                  <a:lnTo>
                    <a:pt x="40034" y="140818"/>
                  </a:lnTo>
                  <a:lnTo>
                    <a:pt x="40322" y="141723"/>
                  </a:lnTo>
                  <a:lnTo>
                    <a:pt x="40610" y="142628"/>
                  </a:lnTo>
                  <a:lnTo>
                    <a:pt x="93275" y="142628"/>
                  </a:lnTo>
                  <a:lnTo>
                    <a:pt x="93542" y="141723"/>
                  </a:lnTo>
                  <a:lnTo>
                    <a:pt x="93851" y="140818"/>
                  </a:lnTo>
                  <a:lnTo>
                    <a:pt x="94159" y="139933"/>
                  </a:lnTo>
                  <a:lnTo>
                    <a:pt x="94488" y="139049"/>
                  </a:lnTo>
                  <a:lnTo>
                    <a:pt x="94838" y="138164"/>
                  </a:lnTo>
                  <a:lnTo>
                    <a:pt x="95188" y="137300"/>
                  </a:lnTo>
                  <a:lnTo>
                    <a:pt x="95579" y="136436"/>
                  </a:lnTo>
                  <a:lnTo>
                    <a:pt x="95970" y="135572"/>
                  </a:lnTo>
                  <a:lnTo>
                    <a:pt x="96381" y="134708"/>
                  </a:lnTo>
                  <a:lnTo>
                    <a:pt x="96813" y="133864"/>
                  </a:lnTo>
                  <a:lnTo>
                    <a:pt x="97245" y="133041"/>
                  </a:lnTo>
                  <a:lnTo>
                    <a:pt x="97698" y="132198"/>
                  </a:lnTo>
                  <a:lnTo>
                    <a:pt x="98171" y="131375"/>
                  </a:lnTo>
                  <a:lnTo>
                    <a:pt x="98665" y="130573"/>
                  </a:lnTo>
                  <a:lnTo>
                    <a:pt x="99158" y="129770"/>
                  </a:lnTo>
                  <a:lnTo>
                    <a:pt x="99673" y="128968"/>
                  </a:lnTo>
                  <a:lnTo>
                    <a:pt x="100187" y="128186"/>
                  </a:lnTo>
                  <a:lnTo>
                    <a:pt x="100742" y="127405"/>
                  </a:lnTo>
                  <a:lnTo>
                    <a:pt x="101298" y="126623"/>
                  </a:lnTo>
                  <a:lnTo>
                    <a:pt x="101853" y="125862"/>
                  </a:lnTo>
                  <a:lnTo>
                    <a:pt x="102450" y="125121"/>
                  </a:lnTo>
                  <a:lnTo>
                    <a:pt x="103046" y="124380"/>
                  </a:lnTo>
                  <a:lnTo>
                    <a:pt x="103643" y="123640"/>
                  </a:lnTo>
                  <a:lnTo>
                    <a:pt x="104281" y="122920"/>
                  </a:lnTo>
                  <a:lnTo>
                    <a:pt x="104898" y="122200"/>
                  </a:lnTo>
                  <a:lnTo>
                    <a:pt x="105556" y="121500"/>
                  </a:lnTo>
                  <a:lnTo>
                    <a:pt x="106215" y="120801"/>
                  </a:lnTo>
                  <a:lnTo>
                    <a:pt x="106894" y="120122"/>
                  </a:lnTo>
                  <a:lnTo>
                    <a:pt x="107572" y="119443"/>
                  </a:lnTo>
                  <a:lnTo>
                    <a:pt x="108272" y="118785"/>
                  </a:lnTo>
                  <a:lnTo>
                    <a:pt x="108971" y="118126"/>
                  </a:lnTo>
                  <a:lnTo>
                    <a:pt x="109691" y="117489"/>
                  </a:lnTo>
                  <a:lnTo>
                    <a:pt x="111029" y="116337"/>
                  </a:lnTo>
                  <a:lnTo>
                    <a:pt x="112345" y="115164"/>
                  </a:lnTo>
                  <a:lnTo>
                    <a:pt x="113621" y="113930"/>
                  </a:lnTo>
                  <a:lnTo>
                    <a:pt x="114876" y="112675"/>
                  </a:lnTo>
                  <a:lnTo>
                    <a:pt x="116089" y="111379"/>
                  </a:lnTo>
                  <a:lnTo>
                    <a:pt x="117262" y="110062"/>
                  </a:lnTo>
                  <a:lnTo>
                    <a:pt x="118393" y="108704"/>
                  </a:lnTo>
                  <a:lnTo>
                    <a:pt x="119504" y="107326"/>
                  </a:lnTo>
                  <a:lnTo>
                    <a:pt x="120574" y="105906"/>
                  </a:lnTo>
                  <a:lnTo>
                    <a:pt x="121603" y="104466"/>
                  </a:lnTo>
                  <a:lnTo>
                    <a:pt x="122611" y="102985"/>
                  </a:lnTo>
                  <a:lnTo>
                    <a:pt x="123557" y="101483"/>
                  </a:lnTo>
                  <a:lnTo>
                    <a:pt x="124462" y="99961"/>
                  </a:lnTo>
                  <a:lnTo>
                    <a:pt x="125347" y="98398"/>
                  </a:lnTo>
                  <a:lnTo>
                    <a:pt x="126170" y="96814"/>
                  </a:lnTo>
                  <a:lnTo>
                    <a:pt x="126972" y="95209"/>
                  </a:lnTo>
                  <a:lnTo>
                    <a:pt x="127713" y="93584"/>
                  </a:lnTo>
                  <a:lnTo>
                    <a:pt x="128412" y="91917"/>
                  </a:lnTo>
                  <a:lnTo>
                    <a:pt x="129091" y="90251"/>
                  </a:lnTo>
                  <a:lnTo>
                    <a:pt x="129400" y="89407"/>
                  </a:lnTo>
                  <a:lnTo>
                    <a:pt x="129708" y="88543"/>
                  </a:lnTo>
                  <a:lnTo>
                    <a:pt x="129996" y="87679"/>
                  </a:lnTo>
                  <a:lnTo>
                    <a:pt x="130264" y="86836"/>
                  </a:lnTo>
                  <a:lnTo>
                    <a:pt x="130531" y="85951"/>
                  </a:lnTo>
                  <a:lnTo>
                    <a:pt x="130798" y="85087"/>
                  </a:lnTo>
                  <a:lnTo>
                    <a:pt x="131045" y="84203"/>
                  </a:lnTo>
                  <a:lnTo>
                    <a:pt x="131272" y="83339"/>
                  </a:lnTo>
                  <a:lnTo>
                    <a:pt x="131498" y="82433"/>
                  </a:lnTo>
                  <a:lnTo>
                    <a:pt x="131704" y="81549"/>
                  </a:lnTo>
                  <a:lnTo>
                    <a:pt x="131909" y="80664"/>
                  </a:lnTo>
                  <a:lnTo>
                    <a:pt x="132095" y="79759"/>
                  </a:lnTo>
                  <a:lnTo>
                    <a:pt x="132259" y="78854"/>
                  </a:lnTo>
                  <a:lnTo>
                    <a:pt x="132424" y="77949"/>
                  </a:lnTo>
                  <a:lnTo>
                    <a:pt x="132568" y="77023"/>
                  </a:lnTo>
                  <a:lnTo>
                    <a:pt x="132712" y="76118"/>
                  </a:lnTo>
                  <a:lnTo>
                    <a:pt x="132835" y="75192"/>
                  </a:lnTo>
                  <a:lnTo>
                    <a:pt x="132938" y="74266"/>
                  </a:lnTo>
                  <a:lnTo>
                    <a:pt x="133041" y="73340"/>
                  </a:lnTo>
                  <a:lnTo>
                    <a:pt x="133123" y="72415"/>
                  </a:lnTo>
                  <a:lnTo>
                    <a:pt x="133205" y="71489"/>
                  </a:lnTo>
                  <a:lnTo>
                    <a:pt x="133267" y="70543"/>
                  </a:lnTo>
                  <a:lnTo>
                    <a:pt x="133308" y="69596"/>
                  </a:lnTo>
                  <a:lnTo>
                    <a:pt x="133349" y="68650"/>
                  </a:lnTo>
                  <a:lnTo>
                    <a:pt x="133370" y="67704"/>
                  </a:lnTo>
                  <a:lnTo>
                    <a:pt x="133370" y="66757"/>
                  </a:lnTo>
                  <a:lnTo>
                    <a:pt x="133349" y="65009"/>
                  </a:lnTo>
                  <a:lnTo>
                    <a:pt x="133288" y="63239"/>
                  </a:lnTo>
                  <a:lnTo>
                    <a:pt x="133164" y="61511"/>
                  </a:lnTo>
                  <a:lnTo>
                    <a:pt x="133000" y="59783"/>
                  </a:lnTo>
                  <a:lnTo>
                    <a:pt x="132815" y="58055"/>
                  </a:lnTo>
                  <a:lnTo>
                    <a:pt x="132568" y="56368"/>
                  </a:lnTo>
                  <a:lnTo>
                    <a:pt x="132280" y="54681"/>
                  </a:lnTo>
                  <a:lnTo>
                    <a:pt x="131951" y="52994"/>
                  </a:lnTo>
                  <a:lnTo>
                    <a:pt x="131580" y="51328"/>
                  </a:lnTo>
                  <a:lnTo>
                    <a:pt x="131169" y="49682"/>
                  </a:lnTo>
                  <a:lnTo>
                    <a:pt x="130716" y="48057"/>
                  </a:lnTo>
                  <a:lnTo>
                    <a:pt x="130222" y="46452"/>
                  </a:lnTo>
                  <a:lnTo>
                    <a:pt x="129688" y="44848"/>
                  </a:lnTo>
                  <a:lnTo>
                    <a:pt x="129112" y="43264"/>
                  </a:lnTo>
                  <a:lnTo>
                    <a:pt x="128494" y="41721"/>
                  </a:lnTo>
                  <a:lnTo>
                    <a:pt x="127857" y="40178"/>
                  </a:lnTo>
                  <a:lnTo>
                    <a:pt x="127178" y="38655"/>
                  </a:lnTo>
                  <a:lnTo>
                    <a:pt x="126458" y="37154"/>
                  </a:lnTo>
                  <a:lnTo>
                    <a:pt x="125697" y="35672"/>
                  </a:lnTo>
                  <a:lnTo>
                    <a:pt x="124915" y="34212"/>
                  </a:lnTo>
                  <a:lnTo>
                    <a:pt x="124071" y="32772"/>
                  </a:lnTo>
                  <a:lnTo>
                    <a:pt x="123207" y="31352"/>
                  </a:lnTo>
                  <a:lnTo>
                    <a:pt x="122323" y="29953"/>
                  </a:lnTo>
                  <a:lnTo>
                    <a:pt x="121397" y="28596"/>
                  </a:lnTo>
                  <a:lnTo>
                    <a:pt x="120430" y="27258"/>
                  </a:lnTo>
                  <a:lnTo>
                    <a:pt x="119443" y="25921"/>
                  </a:lnTo>
                  <a:lnTo>
                    <a:pt x="118414" y="24625"/>
                  </a:lnTo>
                  <a:lnTo>
                    <a:pt x="117365" y="23370"/>
                  </a:lnTo>
                  <a:lnTo>
                    <a:pt x="116274" y="22115"/>
                  </a:lnTo>
                  <a:lnTo>
                    <a:pt x="115164" y="20902"/>
                  </a:lnTo>
                  <a:lnTo>
                    <a:pt x="114012" y="19729"/>
                  </a:lnTo>
                  <a:lnTo>
                    <a:pt x="112839" y="18556"/>
                  </a:lnTo>
                  <a:lnTo>
                    <a:pt x="111625" y="17445"/>
                  </a:lnTo>
                  <a:lnTo>
                    <a:pt x="110391" y="16334"/>
                  </a:lnTo>
                  <a:lnTo>
                    <a:pt x="109136" y="15265"/>
                  </a:lnTo>
                  <a:lnTo>
                    <a:pt x="107860" y="14236"/>
                  </a:lnTo>
                  <a:lnTo>
                    <a:pt x="106544" y="13228"/>
                  </a:lnTo>
                  <a:lnTo>
                    <a:pt x="105207" y="12241"/>
                  </a:lnTo>
                  <a:lnTo>
                    <a:pt x="103849" y="11315"/>
                  </a:lnTo>
                  <a:lnTo>
                    <a:pt x="102470" y="10389"/>
                  </a:lnTo>
                  <a:lnTo>
                    <a:pt x="101051" y="9525"/>
                  </a:lnTo>
                  <a:lnTo>
                    <a:pt x="99611" y="8682"/>
                  </a:lnTo>
                  <a:lnTo>
                    <a:pt x="98171" y="7879"/>
                  </a:lnTo>
                  <a:lnTo>
                    <a:pt x="96690" y="7097"/>
                  </a:lnTo>
                  <a:lnTo>
                    <a:pt x="95188" y="6377"/>
                  </a:lnTo>
                  <a:lnTo>
                    <a:pt x="93666" y="5678"/>
                  </a:lnTo>
                  <a:lnTo>
                    <a:pt x="92123" y="5020"/>
                  </a:lnTo>
                  <a:lnTo>
                    <a:pt x="90559" y="4382"/>
                  </a:lnTo>
                  <a:lnTo>
                    <a:pt x="88975" y="3806"/>
                  </a:lnTo>
                  <a:lnTo>
                    <a:pt x="87391" y="3250"/>
                  </a:lnTo>
                  <a:lnTo>
                    <a:pt x="85766" y="2757"/>
                  </a:lnTo>
                  <a:lnTo>
                    <a:pt x="84120" y="2284"/>
                  </a:lnTo>
                  <a:lnTo>
                    <a:pt x="82474" y="1872"/>
                  </a:lnTo>
                  <a:lnTo>
                    <a:pt x="80808" y="1481"/>
                  </a:lnTo>
                  <a:lnTo>
                    <a:pt x="79121" y="1152"/>
                  </a:lnTo>
                  <a:lnTo>
                    <a:pt x="77413" y="843"/>
                  </a:lnTo>
                  <a:lnTo>
                    <a:pt x="75706" y="597"/>
                  </a:lnTo>
                  <a:lnTo>
                    <a:pt x="73978" y="391"/>
                  </a:lnTo>
                  <a:lnTo>
                    <a:pt x="72229" y="226"/>
                  </a:lnTo>
                  <a:lnTo>
                    <a:pt x="70460" y="103"/>
                  </a:lnTo>
                  <a:lnTo>
                    <a:pt x="68691" y="21"/>
                  </a:lnTo>
                  <a:lnTo>
                    <a:pt x="669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7"/>
            <p:cNvSpPr/>
            <p:nvPr/>
          </p:nvSpPr>
          <p:spPr>
            <a:xfrm>
              <a:off x="2142875" y="238125"/>
              <a:ext cx="3334250" cy="3565725"/>
            </a:xfrm>
            <a:custGeom>
              <a:avLst/>
              <a:gdLst/>
              <a:ahLst/>
              <a:cxnLst/>
              <a:rect l="l" t="t" r="r" b="b"/>
              <a:pathLst>
                <a:path w="133370" h="142629" fill="none" extrusionOk="0">
                  <a:moveTo>
                    <a:pt x="93275" y="142628"/>
                  </a:moveTo>
                  <a:lnTo>
                    <a:pt x="93275" y="142628"/>
                  </a:lnTo>
                  <a:lnTo>
                    <a:pt x="93542" y="141723"/>
                  </a:lnTo>
                  <a:lnTo>
                    <a:pt x="93851" y="140818"/>
                  </a:lnTo>
                  <a:lnTo>
                    <a:pt x="94159" y="139933"/>
                  </a:lnTo>
                  <a:lnTo>
                    <a:pt x="94488" y="139049"/>
                  </a:lnTo>
                  <a:lnTo>
                    <a:pt x="94838" y="138164"/>
                  </a:lnTo>
                  <a:lnTo>
                    <a:pt x="95188" y="137300"/>
                  </a:lnTo>
                  <a:lnTo>
                    <a:pt x="95579" y="136436"/>
                  </a:lnTo>
                  <a:lnTo>
                    <a:pt x="95970" y="135572"/>
                  </a:lnTo>
                  <a:lnTo>
                    <a:pt x="96381" y="134708"/>
                  </a:lnTo>
                  <a:lnTo>
                    <a:pt x="96813" y="133864"/>
                  </a:lnTo>
                  <a:lnTo>
                    <a:pt x="97245" y="133041"/>
                  </a:lnTo>
                  <a:lnTo>
                    <a:pt x="97698" y="132198"/>
                  </a:lnTo>
                  <a:lnTo>
                    <a:pt x="98171" y="131375"/>
                  </a:lnTo>
                  <a:lnTo>
                    <a:pt x="98665" y="130573"/>
                  </a:lnTo>
                  <a:lnTo>
                    <a:pt x="99158" y="129770"/>
                  </a:lnTo>
                  <a:lnTo>
                    <a:pt x="99673" y="128968"/>
                  </a:lnTo>
                  <a:lnTo>
                    <a:pt x="100187" y="128186"/>
                  </a:lnTo>
                  <a:lnTo>
                    <a:pt x="100742" y="127405"/>
                  </a:lnTo>
                  <a:lnTo>
                    <a:pt x="101298" y="126623"/>
                  </a:lnTo>
                  <a:lnTo>
                    <a:pt x="101853" y="125862"/>
                  </a:lnTo>
                  <a:lnTo>
                    <a:pt x="102450" y="125121"/>
                  </a:lnTo>
                  <a:lnTo>
                    <a:pt x="103046" y="124380"/>
                  </a:lnTo>
                  <a:lnTo>
                    <a:pt x="103643" y="123640"/>
                  </a:lnTo>
                  <a:lnTo>
                    <a:pt x="104281" y="122920"/>
                  </a:lnTo>
                  <a:lnTo>
                    <a:pt x="104898" y="122200"/>
                  </a:lnTo>
                  <a:lnTo>
                    <a:pt x="105556" y="121500"/>
                  </a:lnTo>
                  <a:lnTo>
                    <a:pt x="106215" y="120801"/>
                  </a:lnTo>
                  <a:lnTo>
                    <a:pt x="106894" y="120122"/>
                  </a:lnTo>
                  <a:lnTo>
                    <a:pt x="107572" y="119443"/>
                  </a:lnTo>
                  <a:lnTo>
                    <a:pt x="108272" y="118785"/>
                  </a:lnTo>
                  <a:lnTo>
                    <a:pt x="108971" y="118126"/>
                  </a:lnTo>
                  <a:lnTo>
                    <a:pt x="109691" y="117489"/>
                  </a:lnTo>
                  <a:lnTo>
                    <a:pt x="109691" y="117489"/>
                  </a:lnTo>
                  <a:lnTo>
                    <a:pt x="111029" y="116337"/>
                  </a:lnTo>
                  <a:lnTo>
                    <a:pt x="112345" y="115164"/>
                  </a:lnTo>
                  <a:lnTo>
                    <a:pt x="113621" y="113930"/>
                  </a:lnTo>
                  <a:lnTo>
                    <a:pt x="114876" y="112675"/>
                  </a:lnTo>
                  <a:lnTo>
                    <a:pt x="116089" y="111379"/>
                  </a:lnTo>
                  <a:lnTo>
                    <a:pt x="117262" y="110062"/>
                  </a:lnTo>
                  <a:lnTo>
                    <a:pt x="118393" y="108704"/>
                  </a:lnTo>
                  <a:lnTo>
                    <a:pt x="119504" y="107326"/>
                  </a:lnTo>
                  <a:lnTo>
                    <a:pt x="120574" y="105906"/>
                  </a:lnTo>
                  <a:lnTo>
                    <a:pt x="121603" y="104466"/>
                  </a:lnTo>
                  <a:lnTo>
                    <a:pt x="122611" y="102985"/>
                  </a:lnTo>
                  <a:lnTo>
                    <a:pt x="123557" y="101483"/>
                  </a:lnTo>
                  <a:lnTo>
                    <a:pt x="124462" y="99961"/>
                  </a:lnTo>
                  <a:lnTo>
                    <a:pt x="125347" y="98398"/>
                  </a:lnTo>
                  <a:lnTo>
                    <a:pt x="126170" y="96814"/>
                  </a:lnTo>
                  <a:lnTo>
                    <a:pt x="126972" y="95209"/>
                  </a:lnTo>
                  <a:lnTo>
                    <a:pt x="127713" y="93584"/>
                  </a:lnTo>
                  <a:lnTo>
                    <a:pt x="128412" y="91917"/>
                  </a:lnTo>
                  <a:lnTo>
                    <a:pt x="129091" y="90251"/>
                  </a:lnTo>
                  <a:lnTo>
                    <a:pt x="129400" y="89407"/>
                  </a:lnTo>
                  <a:lnTo>
                    <a:pt x="129708" y="88543"/>
                  </a:lnTo>
                  <a:lnTo>
                    <a:pt x="129996" y="87679"/>
                  </a:lnTo>
                  <a:lnTo>
                    <a:pt x="130264" y="86836"/>
                  </a:lnTo>
                  <a:lnTo>
                    <a:pt x="130531" y="85951"/>
                  </a:lnTo>
                  <a:lnTo>
                    <a:pt x="130798" y="85087"/>
                  </a:lnTo>
                  <a:lnTo>
                    <a:pt x="131045" y="84203"/>
                  </a:lnTo>
                  <a:lnTo>
                    <a:pt x="131272" y="83339"/>
                  </a:lnTo>
                  <a:lnTo>
                    <a:pt x="131498" y="82433"/>
                  </a:lnTo>
                  <a:lnTo>
                    <a:pt x="131704" y="81549"/>
                  </a:lnTo>
                  <a:lnTo>
                    <a:pt x="131909" y="80664"/>
                  </a:lnTo>
                  <a:lnTo>
                    <a:pt x="132095" y="79759"/>
                  </a:lnTo>
                  <a:lnTo>
                    <a:pt x="132259" y="78854"/>
                  </a:lnTo>
                  <a:lnTo>
                    <a:pt x="132424" y="77949"/>
                  </a:lnTo>
                  <a:lnTo>
                    <a:pt x="132568" y="77023"/>
                  </a:lnTo>
                  <a:lnTo>
                    <a:pt x="132712" y="76118"/>
                  </a:lnTo>
                  <a:lnTo>
                    <a:pt x="132835" y="75192"/>
                  </a:lnTo>
                  <a:lnTo>
                    <a:pt x="132938" y="74266"/>
                  </a:lnTo>
                  <a:lnTo>
                    <a:pt x="133041" y="73340"/>
                  </a:lnTo>
                  <a:lnTo>
                    <a:pt x="133123" y="72415"/>
                  </a:lnTo>
                  <a:lnTo>
                    <a:pt x="133205" y="71489"/>
                  </a:lnTo>
                  <a:lnTo>
                    <a:pt x="133267" y="70543"/>
                  </a:lnTo>
                  <a:lnTo>
                    <a:pt x="133308" y="69596"/>
                  </a:lnTo>
                  <a:lnTo>
                    <a:pt x="133349" y="68650"/>
                  </a:lnTo>
                  <a:lnTo>
                    <a:pt x="133370" y="67704"/>
                  </a:lnTo>
                  <a:lnTo>
                    <a:pt x="133370" y="66757"/>
                  </a:lnTo>
                  <a:lnTo>
                    <a:pt x="133370" y="66757"/>
                  </a:lnTo>
                  <a:lnTo>
                    <a:pt x="133349" y="65009"/>
                  </a:lnTo>
                  <a:lnTo>
                    <a:pt x="133288" y="63239"/>
                  </a:lnTo>
                  <a:lnTo>
                    <a:pt x="133164" y="61511"/>
                  </a:lnTo>
                  <a:lnTo>
                    <a:pt x="133000" y="59783"/>
                  </a:lnTo>
                  <a:lnTo>
                    <a:pt x="132815" y="58055"/>
                  </a:lnTo>
                  <a:lnTo>
                    <a:pt x="132568" y="56368"/>
                  </a:lnTo>
                  <a:lnTo>
                    <a:pt x="132280" y="54681"/>
                  </a:lnTo>
                  <a:lnTo>
                    <a:pt x="131951" y="52994"/>
                  </a:lnTo>
                  <a:lnTo>
                    <a:pt x="131580" y="51328"/>
                  </a:lnTo>
                  <a:lnTo>
                    <a:pt x="131169" y="49682"/>
                  </a:lnTo>
                  <a:lnTo>
                    <a:pt x="130716" y="48057"/>
                  </a:lnTo>
                  <a:lnTo>
                    <a:pt x="130222" y="46452"/>
                  </a:lnTo>
                  <a:lnTo>
                    <a:pt x="129688" y="44848"/>
                  </a:lnTo>
                  <a:lnTo>
                    <a:pt x="129112" y="43264"/>
                  </a:lnTo>
                  <a:lnTo>
                    <a:pt x="128494" y="41721"/>
                  </a:lnTo>
                  <a:lnTo>
                    <a:pt x="127857" y="40178"/>
                  </a:lnTo>
                  <a:lnTo>
                    <a:pt x="127178" y="38655"/>
                  </a:lnTo>
                  <a:lnTo>
                    <a:pt x="126458" y="37154"/>
                  </a:lnTo>
                  <a:lnTo>
                    <a:pt x="125697" y="35672"/>
                  </a:lnTo>
                  <a:lnTo>
                    <a:pt x="124915" y="34212"/>
                  </a:lnTo>
                  <a:lnTo>
                    <a:pt x="124071" y="32772"/>
                  </a:lnTo>
                  <a:lnTo>
                    <a:pt x="123207" y="31352"/>
                  </a:lnTo>
                  <a:lnTo>
                    <a:pt x="122323" y="29953"/>
                  </a:lnTo>
                  <a:lnTo>
                    <a:pt x="121397" y="28596"/>
                  </a:lnTo>
                  <a:lnTo>
                    <a:pt x="120430" y="27258"/>
                  </a:lnTo>
                  <a:lnTo>
                    <a:pt x="119443" y="25921"/>
                  </a:lnTo>
                  <a:lnTo>
                    <a:pt x="118414" y="24625"/>
                  </a:lnTo>
                  <a:lnTo>
                    <a:pt x="117365" y="23370"/>
                  </a:lnTo>
                  <a:lnTo>
                    <a:pt x="116274" y="22115"/>
                  </a:lnTo>
                  <a:lnTo>
                    <a:pt x="115164" y="20902"/>
                  </a:lnTo>
                  <a:lnTo>
                    <a:pt x="114012" y="19729"/>
                  </a:lnTo>
                  <a:lnTo>
                    <a:pt x="112839" y="18556"/>
                  </a:lnTo>
                  <a:lnTo>
                    <a:pt x="111625" y="17445"/>
                  </a:lnTo>
                  <a:lnTo>
                    <a:pt x="110391" y="16334"/>
                  </a:lnTo>
                  <a:lnTo>
                    <a:pt x="109136" y="15265"/>
                  </a:lnTo>
                  <a:lnTo>
                    <a:pt x="107860" y="14236"/>
                  </a:lnTo>
                  <a:lnTo>
                    <a:pt x="106544" y="13228"/>
                  </a:lnTo>
                  <a:lnTo>
                    <a:pt x="105207" y="12241"/>
                  </a:lnTo>
                  <a:lnTo>
                    <a:pt x="103849" y="11315"/>
                  </a:lnTo>
                  <a:lnTo>
                    <a:pt x="102470" y="10389"/>
                  </a:lnTo>
                  <a:lnTo>
                    <a:pt x="101051" y="9525"/>
                  </a:lnTo>
                  <a:lnTo>
                    <a:pt x="99611" y="8682"/>
                  </a:lnTo>
                  <a:lnTo>
                    <a:pt x="98171" y="7879"/>
                  </a:lnTo>
                  <a:lnTo>
                    <a:pt x="96690" y="7097"/>
                  </a:lnTo>
                  <a:lnTo>
                    <a:pt x="95188" y="6377"/>
                  </a:lnTo>
                  <a:lnTo>
                    <a:pt x="93666" y="5678"/>
                  </a:lnTo>
                  <a:lnTo>
                    <a:pt x="92123" y="5020"/>
                  </a:lnTo>
                  <a:lnTo>
                    <a:pt x="90559" y="4382"/>
                  </a:lnTo>
                  <a:lnTo>
                    <a:pt x="88975" y="3806"/>
                  </a:lnTo>
                  <a:lnTo>
                    <a:pt x="87391" y="3250"/>
                  </a:lnTo>
                  <a:lnTo>
                    <a:pt x="85766" y="2757"/>
                  </a:lnTo>
                  <a:lnTo>
                    <a:pt x="84120" y="2284"/>
                  </a:lnTo>
                  <a:lnTo>
                    <a:pt x="82474" y="1872"/>
                  </a:lnTo>
                  <a:lnTo>
                    <a:pt x="80808" y="1481"/>
                  </a:lnTo>
                  <a:lnTo>
                    <a:pt x="79121" y="1152"/>
                  </a:lnTo>
                  <a:lnTo>
                    <a:pt x="77413" y="843"/>
                  </a:lnTo>
                  <a:lnTo>
                    <a:pt x="75706" y="597"/>
                  </a:lnTo>
                  <a:lnTo>
                    <a:pt x="73978" y="391"/>
                  </a:lnTo>
                  <a:lnTo>
                    <a:pt x="72229" y="226"/>
                  </a:lnTo>
                  <a:lnTo>
                    <a:pt x="70460" y="103"/>
                  </a:lnTo>
                  <a:lnTo>
                    <a:pt x="68691" y="21"/>
                  </a:lnTo>
                  <a:lnTo>
                    <a:pt x="66922" y="0"/>
                  </a:lnTo>
                  <a:lnTo>
                    <a:pt x="65111" y="21"/>
                  </a:lnTo>
                  <a:lnTo>
                    <a:pt x="63301" y="82"/>
                  </a:lnTo>
                  <a:lnTo>
                    <a:pt x="63301" y="82"/>
                  </a:lnTo>
                  <a:lnTo>
                    <a:pt x="61717" y="165"/>
                  </a:lnTo>
                  <a:lnTo>
                    <a:pt x="60112" y="309"/>
                  </a:lnTo>
                  <a:lnTo>
                    <a:pt x="58528" y="473"/>
                  </a:lnTo>
                  <a:lnTo>
                    <a:pt x="56965" y="679"/>
                  </a:lnTo>
                  <a:lnTo>
                    <a:pt x="55401" y="926"/>
                  </a:lnTo>
                  <a:lnTo>
                    <a:pt x="53838" y="1193"/>
                  </a:lnTo>
                  <a:lnTo>
                    <a:pt x="52315" y="1522"/>
                  </a:lnTo>
                  <a:lnTo>
                    <a:pt x="50772" y="1872"/>
                  </a:lnTo>
                  <a:lnTo>
                    <a:pt x="49271" y="2263"/>
                  </a:lnTo>
                  <a:lnTo>
                    <a:pt x="47769" y="2695"/>
                  </a:lnTo>
                  <a:lnTo>
                    <a:pt x="46288" y="3168"/>
                  </a:lnTo>
                  <a:lnTo>
                    <a:pt x="44806" y="3662"/>
                  </a:lnTo>
                  <a:lnTo>
                    <a:pt x="43366" y="4197"/>
                  </a:lnTo>
                  <a:lnTo>
                    <a:pt x="41926" y="4752"/>
                  </a:lnTo>
                  <a:lnTo>
                    <a:pt x="40486" y="5349"/>
                  </a:lnTo>
                  <a:lnTo>
                    <a:pt x="39087" y="5987"/>
                  </a:lnTo>
                  <a:lnTo>
                    <a:pt x="37688" y="6645"/>
                  </a:lnTo>
                  <a:lnTo>
                    <a:pt x="36310" y="7344"/>
                  </a:lnTo>
                  <a:lnTo>
                    <a:pt x="34952" y="8085"/>
                  </a:lnTo>
                  <a:lnTo>
                    <a:pt x="33615" y="8826"/>
                  </a:lnTo>
                  <a:lnTo>
                    <a:pt x="32298" y="9628"/>
                  </a:lnTo>
                  <a:lnTo>
                    <a:pt x="31002" y="10430"/>
                  </a:lnTo>
                  <a:lnTo>
                    <a:pt x="29727" y="11294"/>
                  </a:lnTo>
                  <a:lnTo>
                    <a:pt x="28472" y="12158"/>
                  </a:lnTo>
                  <a:lnTo>
                    <a:pt x="27217" y="13063"/>
                  </a:lnTo>
                  <a:lnTo>
                    <a:pt x="26003" y="13989"/>
                  </a:lnTo>
                  <a:lnTo>
                    <a:pt x="24810" y="14956"/>
                  </a:lnTo>
                  <a:lnTo>
                    <a:pt x="23638" y="15944"/>
                  </a:lnTo>
                  <a:lnTo>
                    <a:pt x="22485" y="16952"/>
                  </a:lnTo>
                  <a:lnTo>
                    <a:pt x="21354" y="17980"/>
                  </a:lnTo>
                  <a:lnTo>
                    <a:pt x="20243" y="19050"/>
                  </a:lnTo>
                  <a:lnTo>
                    <a:pt x="19153" y="20140"/>
                  </a:lnTo>
                  <a:lnTo>
                    <a:pt x="18104" y="21251"/>
                  </a:lnTo>
                  <a:lnTo>
                    <a:pt x="17075" y="22383"/>
                  </a:lnTo>
                  <a:lnTo>
                    <a:pt x="16067" y="23535"/>
                  </a:lnTo>
                  <a:lnTo>
                    <a:pt x="15079" y="24707"/>
                  </a:lnTo>
                  <a:lnTo>
                    <a:pt x="14133" y="25921"/>
                  </a:lnTo>
                  <a:lnTo>
                    <a:pt x="13187" y="27135"/>
                  </a:lnTo>
                  <a:lnTo>
                    <a:pt x="12302" y="28390"/>
                  </a:lnTo>
                  <a:lnTo>
                    <a:pt x="11418" y="29645"/>
                  </a:lnTo>
                  <a:lnTo>
                    <a:pt x="10574" y="30941"/>
                  </a:lnTo>
                  <a:lnTo>
                    <a:pt x="9751" y="32237"/>
                  </a:lnTo>
                  <a:lnTo>
                    <a:pt x="8970" y="33554"/>
                  </a:lnTo>
                  <a:lnTo>
                    <a:pt x="8208" y="34911"/>
                  </a:lnTo>
                  <a:lnTo>
                    <a:pt x="7488" y="36269"/>
                  </a:lnTo>
                  <a:lnTo>
                    <a:pt x="6789" y="37647"/>
                  </a:lnTo>
                  <a:lnTo>
                    <a:pt x="6131" y="39026"/>
                  </a:lnTo>
                  <a:lnTo>
                    <a:pt x="5493" y="40445"/>
                  </a:lnTo>
                  <a:lnTo>
                    <a:pt x="4876" y="41865"/>
                  </a:lnTo>
                  <a:lnTo>
                    <a:pt x="4320" y="43305"/>
                  </a:lnTo>
                  <a:lnTo>
                    <a:pt x="3785" y="44765"/>
                  </a:lnTo>
                  <a:lnTo>
                    <a:pt x="3271" y="46247"/>
                  </a:lnTo>
                  <a:lnTo>
                    <a:pt x="2798" y="47728"/>
                  </a:lnTo>
                  <a:lnTo>
                    <a:pt x="2366" y="49230"/>
                  </a:lnTo>
                  <a:lnTo>
                    <a:pt x="1975" y="50731"/>
                  </a:lnTo>
                  <a:lnTo>
                    <a:pt x="1605" y="52254"/>
                  </a:lnTo>
                  <a:lnTo>
                    <a:pt x="1275" y="53797"/>
                  </a:lnTo>
                  <a:lnTo>
                    <a:pt x="987" y="55340"/>
                  </a:lnTo>
                  <a:lnTo>
                    <a:pt x="720" y="56903"/>
                  </a:lnTo>
                  <a:lnTo>
                    <a:pt x="514" y="58467"/>
                  </a:lnTo>
                  <a:lnTo>
                    <a:pt x="329" y="60051"/>
                  </a:lnTo>
                  <a:lnTo>
                    <a:pt x="185" y="61635"/>
                  </a:lnTo>
                  <a:lnTo>
                    <a:pt x="82" y="63219"/>
                  </a:lnTo>
                  <a:lnTo>
                    <a:pt x="21" y="64823"/>
                  </a:lnTo>
                  <a:lnTo>
                    <a:pt x="21" y="64823"/>
                  </a:lnTo>
                  <a:lnTo>
                    <a:pt x="0" y="65832"/>
                  </a:lnTo>
                  <a:lnTo>
                    <a:pt x="0" y="66819"/>
                  </a:lnTo>
                  <a:lnTo>
                    <a:pt x="0" y="67806"/>
                  </a:lnTo>
                  <a:lnTo>
                    <a:pt x="41" y="68794"/>
                  </a:lnTo>
                  <a:lnTo>
                    <a:pt x="82" y="69761"/>
                  </a:lnTo>
                  <a:lnTo>
                    <a:pt x="123" y="70748"/>
                  </a:lnTo>
                  <a:lnTo>
                    <a:pt x="206" y="71715"/>
                  </a:lnTo>
                  <a:lnTo>
                    <a:pt x="288" y="72682"/>
                  </a:lnTo>
                  <a:lnTo>
                    <a:pt x="370" y="73649"/>
                  </a:lnTo>
                  <a:lnTo>
                    <a:pt x="473" y="74595"/>
                  </a:lnTo>
                  <a:lnTo>
                    <a:pt x="597" y="75562"/>
                  </a:lnTo>
                  <a:lnTo>
                    <a:pt x="741" y="76509"/>
                  </a:lnTo>
                  <a:lnTo>
                    <a:pt x="885" y="77455"/>
                  </a:lnTo>
                  <a:lnTo>
                    <a:pt x="1049" y="78401"/>
                  </a:lnTo>
                  <a:lnTo>
                    <a:pt x="1214" y="79327"/>
                  </a:lnTo>
                  <a:lnTo>
                    <a:pt x="1399" y="80253"/>
                  </a:lnTo>
                  <a:lnTo>
                    <a:pt x="1605" y="81179"/>
                  </a:lnTo>
                  <a:lnTo>
                    <a:pt x="1810" y="82104"/>
                  </a:lnTo>
                  <a:lnTo>
                    <a:pt x="2037" y="83030"/>
                  </a:lnTo>
                  <a:lnTo>
                    <a:pt x="2284" y="83935"/>
                  </a:lnTo>
                  <a:lnTo>
                    <a:pt x="2530" y="84840"/>
                  </a:lnTo>
                  <a:lnTo>
                    <a:pt x="2777" y="85746"/>
                  </a:lnTo>
                  <a:lnTo>
                    <a:pt x="3065" y="86630"/>
                  </a:lnTo>
                  <a:lnTo>
                    <a:pt x="3353" y="87515"/>
                  </a:lnTo>
                  <a:lnTo>
                    <a:pt x="3641" y="88399"/>
                  </a:lnTo>
                  <a:lnTo>
                    <a:pt x="3950" y="89284"/>
                  </a:lnTo>
                  <a:lnTo>
                    <a:pt x="4279" y="90148"/>
                  </a:lnTo>
                  <a:lnTo>
                    <a:pt x="4608" y="91012"/>
                  </a:lnTo>
                  <a:lnTo>
                    <a:pt x="4958" y="91876"/>
                  </a:lnTo>
                  <a:lnTo>
                    <a:pt x="5308" y="92740"/>
                  </a:lnTo>
                  <a:lnTo>
                    <a:pt x="5678" y="93584"/>
                  </a:lnTo>
                  <a:lnTo>
                    <a:pt x="6048" y="94427"/>
                  </a:lnTo>
                  <a:lnTo>
                    <a:pt x="6439" y="95250"/>
                  </a:lnTo>
                  <a:lnTo>
                    <a:pt x="6851" y="96093"/>
                  </a:lnTo>
                  <a:lnTo>
                    <a:pt x="7262" y="96916"/>
                  </a:lnTo>
                  <a:lnTo>
                    <a:pt x="7694" y="97719"/>
                  </a:lnTo>
                  <a:lnTo>
                    <a:pt x="8126" y="98542"/>
                  </a:lnTo>
                  <a:lnTo>
                    <a:pt x="8558" y="99323"/>
                  </a:lnTo>
                  <a:lnTo>
                    <a:pt x="9031" y="100126"/>
                  </a:lnTo>
                  <a:lnTo>
                    <a:pt x="9484" y="100907"/>
                  </a:lnTo>
                  <a:lnTo>
                    <a:pt x="9978" y="101689"/>
                  </a:lnTo>
                  <a:lnTo>
                    <a:pt x="10451" y="102471"/>
                  </a:lnTo>
                  <a:lnTo>
                    <a:pt x="10965" y="103232"/>
                  </a:lnTo>
                  <a:lnTo>
                    <a:pt x="11459" y="103993"/>
                  </a:lnTo>
                  <a:lnTo>
                    <a:pt x="11994" y="104754"/>
                  </a:lnTo>
                  <a:lnTo>
                    <a:pt x="12508" y="105495"/>
                  </a:lnTo>
                  <a:lnTo>
                    <a:pt x="13063" y="106236"/>
                  </a:lnTo>
                  <a:lnTo>
                    <a:pt x="13598" y="106956"/>
                  </a:lnTo>
                  <a:lnTo>
                    <a:pt x="14154" y="107676"/>
                  </a:lnTo>
                  <a:lnTo>
                    <a:pt x="14730" y="108396"/>
                  </a:lnTo>
                  <a:lnTo>
                    <a:pt x="15306" y="109095"/>
                  </a:lnTo>
                  <a:lnTo>
                    <a:pt x="15902" y="109795"/>
                  </a:lnTo>
                  <a:lnTo>
                    <a:pt x="16499" y="110474"/>
                  </a:lnTo>
                  <a:lnTo>
                    <a:pt x="17116" y="111152"/>
                  </a:lnTo>
                  <a:lnTo>
                    <a:pt x="17733" y="111831"/>
                  </a:lnTo>
                  <a:lnTo>
                    <a:pt x="18350" y="112490"/>
                  </a:lnTo>
                  <a:lnTo>
                    <a:pt x="18988" y="113148"/>
                  </a:lnTo>
                  <a:lnTo>
                    <a:pt x="19626" y="113806"/>
                  </a:lnTo>
                  <a:lnTo>
                    <a:pt x="20284" y="114444"/>
                  </a:lnTo>
                  <a:lnTo>
                    <a:pt x="20943" y="115061"/>
                  </a:lnTo>
                  <a:lnTo>
                    <a:pt x="21621" y="115678"/>
                  </a:lnTo>
                  <a:lnTo>
                    <a:pt x="22300" y="116296"/>
                  </a:lnTo>
                  <a:lnTo>
                    <a:pt x="23000" y="116892"/>
                  </a:lnTo>
                  <a:lnTo>
                    <a:pt x="23699" y="117489"/>
                  </a:lnTo>
                  <a:lnTo>
                    <a:pt x="23699" y="117489"/>
                  </a:lnTo>
                  <a:lnTo>
                    <a:pt x="24460" y="118126"/>
                  </a:lnTo>
                  <a:lnTo>
                    <a:pt x="25201" y="118785"/>
                  </a:lnTo>
                  <a:lnTo>
                    <a:pt x="25942" y="119443"/>
                  </a:lnTo>
                  <a:lnTo>
                    <a:pt x="26662" y="120122"/>
                  </a:lnTo>
                  <a:lnTo>
                    <a:pt x="27361" y="120801"/>
                  </a:lnTo>
                  <a:lnTo>
                    <a:pt x="28061" y="121500"/>
                  </a:lnTo>
                  <a:lnTo>
                    <a:pt x="28719" y="122200"/>
                  </a:lnTo>
                  <a:lnTo>
                    <a:pt x="29398" y="122920"/>
                  </a:lnTo>
                  <a:lnTo>
                    <a:pt x="30036" y="123640"/>
                  </a:lnTo>
                  <a:lnTo>
                    <a:pt x="30673" y="124380"/>
                  </a:lnTo>
                  <a:lnTo>
                    <a:pt x="31290" y="125121"/>
                  </a:lnTo>
                  <a:lnTo>
                    <a:pt x="31887" y="125862"/>
                  </a:lnTo>
                  <a:lnTo>
                    <a:pt x="32463" y="126623"/>
                  </a:lnTo>
                  <a:lnTo>
                    <a:pt x="33039" y="127405"/>
                  </a:lnTo>
                  <a:lnTo>
                    <a:pt x="33595" y="128186"/>
                  </a:lnTo>
                  <a:lnTo>
                    <a:pt x="34129" y="128968"/>
                  </a:lnTo>
                  <a:lnTo>
                    <a:pt x="34664" y="129770"/>
                  </a:lnTo>
                  <a:lnTo>
                    <a:pt x="35179" y="130573"/>
                  </a:lnTo>
                  <a:lnTo>
                    <a:pt x="35672" y="131375"/>
                  </a:lnTo>
                  <a:lnTo>
                    <a:pt x="36145" y="132198"/>
                  </a:lnTo>
                  <a:lnTo>
                    <a:pt x="36598" y="133041"/>
                  </a:lnTo>
                  <a:lnTo>
                    <a:pt x="37051" y="133864"/>
                  </a:lnTo>
                  <a:lnTo>
                    <a:pt x="37483" y="134708"/>
                  </a:lnTo>
                  <a:lnTo>
                    <a:pt x="37894" y="135572"/>
                  </a:lnTo>
                  <a:lnTo>
                    <a:pt x="38285" y="136436"/>
                  </a:lnTo>
                  <a:lnTo>
                    <a:pt x="38676" y="137300"/>
                  </a:lnTo>
                  <a:lnTo>
                    <a:pt x="39026" y="138164"/>
                  </a:lnTo>
                  <a:lnTo>
                    <a:pt x="39375" y="139049"/>
                  </a:lnTo>
                  <a:lnTo>
                    <a:pt x="39704" y="139933"/>
                  </a:lnTo>
                  <a:lnTo>
                    <a:pt x="40034" y="140818"/>
                  </a:lnTo>
                  <a:lnTo>
                    <a:pt x="40322" y="141723"/>
                  </a:lnTo>
                  <a:lnTo>
                    <a:pt x="40610" y="142628"/>
                  </a:lnTo>
                  <a:lnTo>
                    <a:pt x="93275" y="14262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a:off x="3165300" y="1822700"/>
              <a:ext cx="1309450" cy="2005325"/>
            </a:xfrm>
            <a:custGeom>
              <a:avLst/>
              <a:gdLst/>
              <a:ahLst/>
              <a:cxnLst/>
              <a:rect l="l" t="t" r="r" b="b"/>
              <a:pathLst>
                <a:path w="52378" h="80213" extrusionOk="0">
                  <a:moveTo>
                    <a:pt x="16170" y="0"/>
                  </a:moveTo>
                  <a:lnTo>
                    <a:pt x="15718" y="42"/>
                  </a:lnTo>
                  <a:lnTo>
                    <a:pt x="15265" y="103"/>
                  </a:lnTo>
                  <a:lnTo>
                    <a:pt x="14813" y="186"/>
                  </a:lnTo>
                  <a:lnTo>
                    <a:pt x="14381" y="288"/>
                  </a:lnTo>
                  <a:lnTo>
                    <a:pt x="13949" y="412"/>
                  </a:lnTo>
                  <a:lnTo>
                    <a:pt x="13517" y="556"/>
                  </a:lnTo>
                  <a:lnTo>
                    <a:pt x="13105" y="720"/>
                  </a:lnTo>
                  <a:lnTo>
                    <a:pt x="12714" y="906"/>
                  </a:lnTo>
                  <a:lnTo>
                    <a:pt x="12323" y="1132"/>
                  </a:lnTo>
                  <a:lnTo>
                    <a:pt x="11953" y="1358"/>
                  </a:lnTo>
                  <a:lnTo>
                    <a:pt x="11583" y="1626"/>
                  </a:lnTo>
                  <a:lnTo>
                    <a:pt x="11254" y="1914"/>
                  </a:lnTo>
                  <a:lnTo>
                    <a:pt x="10925" y="2222"/>
                  </a:lnTo>
                  <a:lnTo>
                    <a:pt x="10616" y="2551"/>
                  </a:lnTo>
                  <a:lnTo>
                    <a:pt x="10328" y="2901"/>
                  </a:lnTo>
                  <a:lnTo>
                    <a:pt x="10143" y="3066"/>
                  </a:lnTo>
                  <a:lnTo>
                    <a:pt x="9958" y="3230"/>
                  </a:lnTo>
                  <a:lnTo>
                    <a:pt x="9752" y="3395"/>
                  </a:lnTo>
                  <a:lnTo>
                    <a:pt x="9526" y="3539"/>
                  </a:lnTo>
                  <a:lnTo>
                    <a:pt x="9299" y="3662"/>
                  </a:lnTo>
                  <a:lnTo>
                    <a:pt x="9073" y="3786"/>
                  </a:lnTo>
                  <a:lnTo>
                    <a:pt x="8826" y="3889"/>
                  </a:lnTo>
                  <a:lnTo>
                    <a:pt x="8579" y="3991"/>
                  </a:lnTo>
                  <a:lnTo>
                    <a:pt x="8332" y="4074"/>
                  </a:lnTo>
                  <a:lnTo>
                    <a:pt x="8065" y="4135"/>
                  </a:lnTo>
                  <a:lnTo>
                    <a:pt x="7551" y="4259"/>
                  </a:lnTo>
                  <a:lnTo>
                    <a:pt x="7016" y="4321"/>
                  </a:lnTo>
                  <a:lnTo>
                    <a:pt x="6460" y="4341"/>
                  </a:lnTo>
                  <a:lnTo>
                    <a:pt x="6090" y="4321"/>
                  </a:lnTo>
                  <a:lnTo>
                    <a:pt x="5679" y="4259"/>
                  </a:lnTo>
                  <a:lnTo>
                    <a:pt x="5247" y="4135"/>
                  </a:lnTo>
                  <a:lnTo>
                    <a:pt x="4835" y="3991"/>
                  </a:lnTo>
                  <a:lnTo>
                    <a:pt x="4629" y="3889"/>
                  </a:lnTo>
                  <a:lnTo>
                    <a:pt x="4444" y="3786"/>
                  </a:lnTo>
                  <a:lnTo>
                    <a:pt x="4259" y="3662"/>
                  </a:lnTo>
                  <a:lnTo>
                    <a:pt x="4095" y="3539"/>
                  </a:lnTo>
                  <a:lnTo>
                    <a:pt x="3930" y="3395"/>
                  </a:lnTo>
                  <a:lnTo>
                    <a:pt x="3786" y="3230"/>
                  </a:lnTo>
                  <a:lnTo>
                    <a:pt x="3663" y="3066"/>
                  </a:lnTo>
                  <a:lnTo>
                    <a:pt x="3560" y="2901"/>
                  </a:lnTo>
                  <a:lnTo>
                    <a:pt x="3375" y="2716"/>
                  </a:lnTo>
                  <a:lnTo>
                    <a:pt x="3128" y="2551"/>
                  </a:lnTo>
                  <a:lnTo>
                    <a:pt x="2840" y="2407"/>
                  </a:lnTo>
                  <a:lnTo>
                    <a:pt x="2552" y="2284"/>
                  </a:lnTo>
                  <a:lnTo>
                    <a:pt x="2387" y="2243"/>
                  </a:lnTo>
                  <a:lnTo>
                    <a:pt x="2222" y="2222"/>
                  </a:lnTo>
                  <a:lnTo>
                    <a:pt x="1873" y="2222"/>
                  </a:lnTo>
                  <a:lnTo>
                    <a:pt x="1688" y="2243"/>
                  </a:lnTo>
                  <a:lnTo>
                    <a:pt x="1523" y="2284"/>
                  </a:lnTo>
                  <a:lnTo>
                    <a:pt x="1338" y="2325"/>
                  </a:lnTo>
                  <a:lnTo>
                    <a:pt x="1153" y="2407"/>
                  </a:lnTo>
                  <a:lnTo>
                    <a:pt x="988" y="2510"/>
                  </a:lnTo>
                  <a:lnTo>
                    <a:pt x="824" y="2613"/>
                  </a:lnTo>
                  <a:lnTo>
                    <a:pt x="659" y="2737"/>
                  </a:lnTo>
                  <a:lnTo>
                    <a:pt x="536" y="2860"/>
                  </a:lnTo>
                  <a:lnTo>
                    <a:pt x="412" y="2983"/>
                  </a:lnTo>
                  <a:lnTo>
                    <a:pt x="289" y="3127"/>
                  </a:lnTo>
                  <a:lnTo>
                    <a:pt x="206" y="3292"/>
                  </a:lnTo>
                  <a:lnTo>
                    <a:pt x="124" y="3436"/>
                  </a:lnTo>
                  <a:lnTo>
                    <a:pt x="62" y="3601"/>
                  </a:lnTo>
                  <a:lnTo>
                    <a:pt x="21" y="3765"/>
                  </a:lnTo>
                  <a:lnTo>
                    <a:pt x="1" y="3930"/>
                  </a:lnTo>
                  <a:lnTo>
                    <a:pt x="1" y="4115"/>
                  </a:lnTo>
                  <a:lnTo>
                    <a:pt x="21" y="4279"/>
                  </a:lnTo>
                  <a:lnTo>
                    <a:pt x="42" y="4465"/>
                  </a:lnTo>
                  <a:lnTo>
                    <a:pt x="104" y="4650"/>
                  </a:lnTo>
                  <a:lnTo>
                    <a:pt x="186" y="4835"/>
                  </a:lnTo>
                  <a:lnTo>
                    <a:pt x="19524" y="80212"/>
                  </a:lnTo>
                  <a:lnTo>
                    <a:pt x="23865" y="80212"/>
                  </a:lnTo>
                  <a:lnTo>
                    <a:pt x="4527" y="8209"/>
                  </a:lnTo>
                  <a:lnTo>
                    <a:pt x="6440" y="8209"/>
                  </a:lnTo>
                  <a:lnTo>
                    <a:pt x="6892" y="8168"/>
                  </a:lnTo>
                  <a:lnTo>
                    <a:pt x="7345" y="8106"/>
                  </a:lnTo>
                  <a:lnTo>
                    <a:pt x="7798" y="8024"/>
                  </a:lnTo>
                  <a:lnTo>
                    <a:pt x="8230" y="7921"/>
                  </a:lnTo>
                  <a:lnTo>
                    <a:pt x="8682" y="7797"/>
                  </a:lnTo>
                  <a:lnTo>
                    <a:pt x="9114" y="7653"/>
                  </a:lnTo>
                  <a:lnTo>
                    <a:pt x="9546" y="7489"/>
                  </a:lnTo>
                  <a:lnTo>
                    <a:pt x="9978" y="7283"/>
                  </a:lnTo>
                  <a:lnTo>
                    <a:pt x="10390" y="7077"/>
                  </a:lnTo>
                  <a:lnTo>
                    <a:pt x="10801" y="6830"/>
                  </a:lnTo>
                  <a:lnTo>
                    <a:pt x="11213" y="6584"/>
                  </a:lnTo>
                  <a:lnTo>
                    <a:pt x="11624" y="6296"/>
                  </a:lnTo>
                  <a:lnTo>
                    <a:pt x="11994" y="5987"/>
                  </a:lnTo>
                  <a:lnTo>
                    <a:pt x="12385" y="5658"/>
                  </a:lnTo>
                  <a:lnTo>
                    <a:pt x="12755" y="5308"/>
                  </a:lnTo>
                  <a:lnTo>
                    <a:pt x="13105" y="4979"/>
                  </a:lnTo>
                  <a:lnTo>
                    <a:pt x="13476" y="4670"/>
                  </a:lnTo>
                  <a:lnTo>
                    <a:pt x="13866" y="4423"/>
                  </a:lnTo>
                  <a:lnTo>
                    <a:pt x="14052" y="4321"/>
                  </a:lnTo>
                  <a:lnTo>
                    <a:pt x="14257" y="4218"/>
                  </a:lnTo>
                  <a:lnTo>
                    <a:pt x="14463" y="4135"/>
                  </a:lnTo>
                  <a:lnTo>
                    <a:pt x="14669" y="4074"/>
                  </a:lnTo>
                  <a:lnTo>
                    <a:pt x="14895" y="4012"/>
                  </a:lnTo>
                  <a:lnTo>
                    <a:pt x="15121" y="3950"/>
                  </a:lnTo>
                  <a:lnTo>
                    <a:pt x="15368" y="3909"/>
                  </a:lnTo>
                  <a:lnTo>
                    <a:pt x="15615" y="3889"/>
                  </a:lnTo>
                  <a:lnTo>
                    <a:pt x="16129" y="3868"/>
                  </a:lnTo>
                  <a:lnTo>
                    <a:pt x="16644" y="3889"/>
                  </a:lnTo>
                  <a:lnTo>
                    <a:pt x="16891" y="3909"/>
                  </a:lnTo>
                  <a:lnTo>
                    <a:pt x="17137" y="3950"/>
                  </a:lnTo>
                  <a:lnTo>
                    <a:pt x="17364" y="4012"/>
                  </a:lnTo>
                  <a:lnTo>
                    <a:pt x="17590" y="4074"/>
                  </a:lnTo>
                  <a:lnTo>
                    <a:pt x="17796" y="4135"/>
                  </a:lnTo>
                  <a:lnTo>
                    <a:pt x="18001" y="4218"/>
                  </a:lnTo>
                  <a:lnTo>
                    <a:pt x="18207" y="4321"/>
                  </a:lnTo>
                  <a:lnTo>
                    <a:pt x="18392" y="4423"/>
                  </a:lnTo>
                  <a:lnTo>
                    <a:pt x="18783" y="4670"/>
                  </a:lnTo>
                  <a:lnTo>
                    <a:pt x="19153" y="4979"/>
                  </a:lnTo>
                  <a:lnTo>
                    <a:pt x="19524" y="5308"/>
                  </a:lnTo>
                  <a:lnTo>
                    <a:pt x="19832" y="5658"/>
                  </a:lnTo>
                  <a:lnTo>
                    <a:pt x="20182" y="5987"/>
                  </a:lnTo>
                  <a:lnTo>
                    <a:pt x="20532" y="6296"/>
                  </a:lnTo>
                  <a:lnTo>
                    <a:pt x="20882" y="6584"/>
                  </a:lnTo>
                  <a:lnTo>
                    <a:pt x="21252" y="6830"/>
                  </a:lnTo>
                  <a:lnTo>
                    <a:pt x="21643" y="7077"/>
                  </a:lnTo>
                  <a:lnTo>
                    <a:pt x="22034" y="7283"/>
                  </a:lnTo>
                  <a:lnTo>
                    <a:pt x="22424" y="7489"/>
                  </a:lnTo>
                  <a:lnTo>
                    <a:pt x="22836" y="7653"/>
                  </a:lnTo>
                  <a:lnTo>
                    <a:pt x="23247" y="7797"/>
                  </a:lnTo>
                  <a:lnTo>
                    <a:pt x="23659" y="7921"/>
                  </a:lnTo>
                  <a:lnTo>
                    <a:pt x="24091" y="8024"/>
                  </a:lnTo>
                  <a:lnTo>
                    <a:pt x="24502" y="8106"/>
                  </a:lnTo>
                  <a:lnTo>
                    <a:pt x="24934" y="8168"/>
                  </a:lnTo>
                  <a:lnTo>
                    <a:pt x="25366" y="8209"/>
                  </a:lnTo>
                  <a:lnTo>
                    <a:pt x="26230" y="8209"/>
                  </a:lnTo>
                  <a:lnTo>
                    <a:pt x="26662" y="8168"/>
                  </a:lnTo>
                  <a:lnTo>
                    <a:pt x="27074" y="8106"/>
                  </a:lnTo>
                  <a:lnTo>
                    <a:pt x="27506" y="8024"/>
                  </a:lnTo>
                  <a:lnTo>
                    <a:pt x="27938" y="7921"/>
                  </a:lnTo>
                  <a:lnTo>
                    <a:pt x="28349" y="7797"/>
                  </a:lnTo>
                  <a:lnTo>
                    <a:pt x="28761" y="7653"/>
                  </a:lnTo>
                  <a:lnTo>
                    <a:pt x="29152" y="7489"/>
                  </a:lnTo>
                  <a:lnTo>
                    <a:pt x="29563" y="7283"/>
                  </a:lnTo>
                  <a:lnTo>
                    <a:pt x="29954" y="7077"/>
                  </a:lnTo>
                  <a:lnTo>
                    <a:pt x="30324" y="6830"/>
                  </a:lnTo>
                  <a:lnTo>
                    <a:pt x="30694" y="6584"/>
                  </a:lnTo>
                  <a:lnTo>
                    <a:pt x="31065" y="6296"/>
                  </a:lnTo>
                  <a:lnTo>
                    <a:pt x="31415" y="5987"/>
                  </a:lnTo>
                  <a:lnTo>
                    <a:pt x="31744" y="5658"/>
                  </a:lnTo>
                  <a:lnTo>
                    <a:pt x="32073" y="5308"/>
                  </a:lnTo>
                  <a:lnTo>
                    <a:pt x="32443" y="4979"/>
                  </a:lnTo>
                  <a:lnTo>
                    <a:pt x="32813" y="4670"/>
                  </a:lnTo>
                  <a:lnTo>
                    <a:pt x="33184" y="4423"/>
                  </a:lnTo>
                  <a:lnTo>
                    <a:pt x="33389" y="4321"/>
                  </a:lnTo>
                  <a:lnTo>
                    <a:pt x="33595" y="4218"/>
                  </a:lnTo>
                  <a:lnTo>
                    <a:pt x="33801" y="4135"/>
                  </a:lnTo>
                  <a:lnTo>
                    <a:pt x="34007" y="4074"/>
                  </a:lnTo>
                  <a:lnTo>
                    <a:pt x="34233" y="4012"/>
                  </a:lnTo>
                  <a:lnTo>
                    <a:pt x="34459" y="3950"/>
                  </a:lnTo>
                  <a:lnTo>
                    <a:pt x="34686" y="3909"/>
                  </a:lnTo>
                  <a:lnTo>
                    <a:pt x="34932" y="3889"/>
                  </a:lnTo>
                  <a:lnTo>
                    <a:pt x="35467" y="3868"/>
                  </a:lnTo>
                  <a:lnTo>
                    <a:pt x="35838" y="3889"/>
                  </a:lnTo>
                  <a:lnTo>
                    <a:pt x="36249" y="3950"/>
                  </a:lnTo>
                  <a:lnTo>
                    <a:pt x="36702" y="4074"/>
                  </a:lnTo>
                  <a:lnTo>
                    <a:pt x="37154" y="4218"/>
                  </a:lnTo>
                  <a:lnTo>
                    <a:pt x="37607" y="4423"/>
                  </a:lnTo>
                  <a:lnTo>
                    <a:pt x="38039" y="4670"/>
                  </a:lnTo>
                  <a:lnTo>
                    <a:pt x="38245" y="4814"/>
                  </a:lnTo>
                  <a:lnTo>
                    <a:pt x="38450" y="4979"/>
                  </a:lnTo>
                  <a:lnTo>
                    <a:pt x="38656" y="5144"/>
                  </a:lnTo>
                  <a:lnTo>
                    <a:pt x="38841" y="5308"/>
                  </a:lnTo>
                  <a:lnTo>
                    <a:pt x="39211" y="5658"/>
                  </a:lnTo>
                  <a:lnTo>
                    <a:pt x="39561" y="5987"/>
                  </a:lnTo>
                  <a:lnTo>
                    <a:pt x="39931" y="6296"/>
                  </a:lnTo>
                  <a:lnTo>
                    <a:pt x="40302" y="6584"/>
                  </a:lnTo>
                  <a:lnTo>
                    <a:pt x="40672" y="6830"/>
                  </a:lnTo>
                  <a:lnTo>
                    <a:pt x="41063" y="7077"/>
                  </a:lnTo>
                  <a:lnTo>
                    <a:pt x="41454" y="7283"/>
                  </a:lnTo>
                  <a:lnTo>
                    <a:pt x="41865" y="7489"/>
                  </a:lnTo>
                  <a:lnTo>
                    <a:pt x="42277" y="7653"/>
                  </a:lnTo>
                  <a:lnTo>
                    <a:pt x="42709" y="7797"/>
                  </a:lnTo>
                  <a:lnTo>
                    <a:pt x="43141" y="7921"/>
                  </a:lnTo>
                  <a:lnTo>
                    <a:pt x="43593" y="8024"/>
                  </a:lnTo>
                  <a:lnTo>
                    <a:pt x="44066" y="8106"/>
                  </a:lnTo>
                  <a:lnTo>
                    <a:pt x="44560" y="8168"/>
                  </a:lnTo>
                  <a:lnTo>
                    <a:pt x="45075" y="8209"/>
                  </a:lnTo>
                  <a:lnTo>
                    <a:pt x="47049" y="8209"/>
                  </a:lnTo>
                  <a:lnTo>
                    <a:pt x="28205" y="80212"/>
                  </a:lnTo>
                  <a:lnTo>
                    <a:pt x="32567" y="80212"/>
                  </a:lnTo>
                  <a:lnTo>
                    <a:pt x="52378" y="4835"/>
                  </a:lnTo>
                  <a:lnTo>
                    <a:pt x="52357" y="4465"/>
                  </a:lnTo>
                  <a:lnTo>
                    <a:pt x="52357" y="4115"/>
                  </a:lnTo>
                  <a:lnTo>
                    <a:pt x="52316" y="3765"/>
                  </a:lnTo>
                  <a:lnTo>
                    <a:pt x="52254" y="3436"/>
                  </a:lnTo>
                  <a:lnTo>
                    <a:pt x="52193" y="3292"/>
                  </a:lnTo>
                  <a:lnTo>
                    <a:pt x="52131" y="3127"/>
                  </a:lnTo>
                  <a:lnTo>
                    <a:pt x="52049" y="2983"/>
                  </a:lnTo>
                  <a:lnTo>
                    <a:pt x="51966" y="2860"/>
                  </a:lnTo>
                  <a:lnTo>
                    <a:pt x="51843" y="2737"/>
                  </a:lnTo>
                  <a:lnTo>
                    <a:pt x="51719" y="2613"/>
                  </a:lnTo>
                  <a:lnTo>
                    <a:pt x="51575" y="2510"/>
                  </a:lnTo>
                  <a:lnTo>
                    <a:pt x="51411" y="2407"/>
                  </a:lnTo>
                  <a:lnTo>
                    <a:pt x="51226" y="2325"/>
                  </a:lnTo>
                  <a:lnTo>
                    <a:pt x="51040" y="2284"/>
                  </a:lnTo>
                  <a:lnTo>
                    <a:pt x="50855" y="2243"/>
                  </a:lnTo>
                  <a:lnTo>
                    <a:pt x="50691" y="2222"/>
                  </a:lnTo>
                  <a:lnTo>
                    <a:pt x="50341" y="2222"/>
                  </a:lnTo>
                  <a:lnTo>
                    <a:pt x="50176" y="2243"/>
                  </a:lnTo>
                  <a:lnTo>
                    <a:pt x="50012" y="2284"/>
                  </a:lnTo>
                  <a:lnTo>
                    <a:pt x="49703" y="2407"/>
                  </a:lnTo>
                  <a:lnTo>
                    <a:pt x="49436" y="2551"/>
                  </a:lnTo>
                  <a:lnTo>
                    <a:pt x="49189" y="2716"/>
                  </a:lnTo>
                  <a:lnTo>
                    <a:pt x="48983" y="2901"/>
                  </a:lnTo>
                  <a:lnTo>
                    <a:pt x="48634" y="3230"/>
                  </a:lnTo>
                  <a:lnTo>
                    <a:pt x="48263" y="3539"/>
                  </a:lnTo>
                  <a:lnTo>
                    <a:pt x="47893" y="3786"/>
                  </a:lnTo>
                  <a:lnTo>
                    <a:pt x="47543" y="3991"/>
                  </a:lnTo>
                  <a:lnTo>
                    <a:pt x="47173" y="4135"/>
                  </a:lnTo>
                  <a:lnTo>
                    <a:pt x="46803" y="4259"/>
                  </a:lnTo>
                  <a:lnTo>
                    <a:pt x="46453" y="4321"/>
                  </a:lnTo>
                  <a:lnTo>
                    <a:pt x="46083" y="4341"/>
                  </a:lnTo>
                  <a:lnTo>
                    <a:pt x="45568" y="4321"/>
                  </a:lnTo>
                  <a:lnTo>
                    <a:pt x="45075" y="4259"/>
                  </a:lnTo>
                  <a:lnTo>
                    <a:pt x="44601" y="4135"/>
                  </a:lnTo>
                  <a:lnTo>
                    <a:pt x="44149" y="3991"/>
                  </a:lnTo>
                  <a:lnTo>
                    <a:pt x="43696" y="3786"/>
                  </a:lnTo>
                  <a:lnTo>
                    <a:pt x="43244" y="3539"/>
                  </a:lnTo>
                  <a:lnTo>
                    <a:pt x="42750" y="3230"/>
                  </a:lnTo>
                  <a:lnTo>
                    <a:pt x="42215" y="2901"/>
                  </a:lnTo>
                  <a:lnTo>
                    <a:pt x="41865" y="2551"/>
                  </a:lnTo>
                  <a:lnTo>
                    <a:pt x="41495" y="2222"/>
                  </a:lnTo>
                  <a:lnTo>
                    <a:pt x="41125" y="1914"/>
                  </a:lnTo>
                  <a:lnTo>
                    <a:pt x="40775" y="1626"/>
                  </a:lnTo>
                  <a:lnTo>
                    <a:pt x="40405" y="1358"/>
                  </a:lnTo>
                  <a:lnTo>
                    <a:pt x="40014" y="1132"/>
                  </a:lnTo>
                  <a:lnTo>
                    <a:pt x="39643" y="906"/>
                  </a:lnTo>
                  <a:lnTo>
                    <a:pt x="39273" y="720"/>
                  </a:lnTo>
                  <a:lnTo>
                    <a:pt x="38882" y="556"/>
                  </a:lnTo>
                  <a:lnTo>
                    <a:pt x="38471" y="412"/>
                  </a:lnTo>
                  <a:lnTo>
                    <a:pt x="38080" y="288"/>
                  </a:lnTo>
                  <a:lnTo>
                    <a:pt x="37668" y="186"/>
                  </a:lnTo>
                  <a:lnTo>
                    <a:pt x="37257" y="103"/>
                  </a:lnTo>
                  <a:lnTo>
                    <a:pt x="36825" y="42"/>
                  </a:lnTo>
                  <a:lnTo>
                    <a:pt x="36393" y="0"/>
                  </a:lnTo>
                  <a:lnTo>
                    <a:pt x="35488" y="0"/>
                  </a:lnTo>
                  <a:lnTo>
                    <a:pt x="35056" y="42"/>
                  </a:lnTo>
                  <a:lnTo>
                    <a:pt x="34624" y="103"/>
                  </a:lnTo>
                  <a:lnTo>
                    <a:pt x="34212" y="186"/>
                  </a:lnTo>
                  <a:lnTo>
                    <a:pt x="33801" y="288"/>
                  </a:lnTo>
                  <a:lnTo>
                    <a:pt x="33410" y="412"/>
                  </a:lnTo>
                  <a:lnTo>
                    <a:pt x="32999" y="556"/>
                  </a:lnTo>
                  <a:lnTo>
                    <a:pt x="32628" y="720"/>
                  </a:lnTo>
                  <a:lnTo>
                    <a:pt x="32237" y="906"/>
                  </a:lnTo>
                  <a:lnTo>
                    <a:pt x="31867" y="1132"/>
                  </a:lnTo>
                  <a:lnTo>
                    <a:pt x="31476" y="1358"/>
                  </a:lnTo>
                  <a:lnTo>
                    <a:pt x="31127" y="1626"/>
                  </a:lnTo>
                  <a:lnTo>
                    <a:pt x="30756" y="1914"/>
                  </a:lnTo>
                  <a:lnTo>
                    <a:pt x="30386" y="2222"/>
                  </a:lnTo>
                  <a:lnTo>
                    <a:pt x="30016" y="2551"/>
                  </a:lnTo>
                  <a:lnTo>
                    <a:pt x="29666" y="2901"/>
                  </a:lnTo>
                  <a:lnTo>
                    <a:pt x="29296" y="3230"/>
                  </a:lnTo>
                  <a:lnTo>
                    <a:pt x="28884" y="3539"/>
                  </a:lnTo>
                  <a:lnTo>
                    <a:pt x="28493" y="3786"/>
                  </a:lnTo>
                  <a:lnTo>
                    <a:pt x="28061" y="3991"/>
                  </a:lnTo>
                  <a:lnTo>
                    <a:pt x="27629" y="4135"/>
                  </a:lnTo>
                  <a:lnTo>
                    <a:pt x="27177" y="4259"/>
                  </a:lnTo>
                  <a:lnTo>
                    <a:pt x="26724" y="4321"/>
                  </a:lnTo>
                  <a:lnTo>
                    <a:pt x="26271" y="4341"/>
                  </a:lnTo>
                  <a:lnTo>
                    <a:pt x="25819" y="4321"/>
                  </a:lnTo>
                  <a:lnTo>
                    <a:pt x="25366" y="4259"/>
                  </a:lnTo>
                  <a:lnTo>
                    <a:pt x="24934" y="4135"/>
                  </a:lnTo>
                  <a:lnTo>
                    <a:pt x="24502" y="3991"/>
                  </a:lnTo>
                  <a:lnTo>
                    <a:pt x="24070" y="3786"/>
                  </a:lnTo>
                  <a:lnTo>
                    <a:pt x="23659" y="3539"/>
                  </a:lnTo>
                  <a:lnTo>
                    <a:pt x="23268" y="3230"/>
                  </a:lnTo>
                  <a:lnTo>
                    <a:pt x="22898" y="2901"/>
                  </a:lnTo>
                  <a:lnTo>
                    <a:pt x="22610" y="2551"/>
                  </a:lnTo>
                  <a:lnTo>
                    <a:pt x="22301" y="2222"/>
                  </a:lnTo>
                  <a:lnTo>
                    <a:pt x="21992" y="1914"/>
                  </a:lnTo>
                  <a:lnTo>
                    <a:pt x="21643" y="1626"/>
                  </a:lnTo>
                  <a:lnTo>
                    <a:pt x="21293" y="1358"/>
                  </a:lnTo>
                  <a:lnTo>
                    <a:pt x="20902" y="1132"/>
                  </a:lnTo>
                  <a:lnTo>
                    <a:pt x="20511" y="906"/>
                  </a:lnTo>
                  <a:lnTo>
                    <a:pt x="20120" y="720"/>
                  </a:lnTo>
                  <a:lnTo>
                    <a:pt x="19709" y="556"/>
                  </a:lnTo>
                  <a:lnTo>
                    <a:pt x="19277" y="412"/>
                  </a:lnTo>
                  <a:lnTo>
                    <a:pt x="18845" y="288"/>
                  </a:lnTo>
                  <a:lnTo>
                    <a:pt x="18413" y="186"/>
                  </a:lnTo>
                  <a:lnTo>
                    <a:pt x="17960" y="103"/>
                  </a:lnTo>
                  <a:lnTo>
                    <a:pt x="17528" y="42"/>
                  </a:lnTo>
                  <a:lnTo>
                    <a:pt x="170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a:off x="3435825" y="5223300"/>
              <a:ext cx="748850" cy="253575"/>
            </a:xfrm>
            <a:custGeom>
              <a:avLst/>
              <a:gdLst/>
              <a:ahLst/>
              <a:cxnLst/>
              <a:rect l="l" t="t" r="r" b="b"/>
              <a:pathLst>
                <a:path w="29954" h="10143" extrusionOk="0">
                  <a:moveTo>
                    <a:pt x="1" y="1"/>
                  </a:moveTo>
                  <a:lnTo>
                    <a:pt x="227" y="536"/>
                  </a:lnTo>
                  <a:lnTo>
                    <a:pt x="494" y="1071"/>
                  </a:lnTo>
                  <a:lnTo>
                    <a:pt x="762" y="1585"/>
                  </a:lnTo>
                  <a:lnTo>
                    <a:pt x="1050" y="2099"/>
                  </a:lnTo>
                  <a:lnTo>
                    <a:pt x="1358" y="2593"/>
                  </a:lnTo>
                  <a:lnTo>
                    <a:pt x="1688" y="3087"/>
                  </a:lnTo>
                  <a:lnTo>
                    <a:pt x="2037" y="3560"/>
                  </a:lnTo>
                  <a:lnTo>
                    <a:pt x="2408" y="4033"/>
                  </a:lnTo>
                  <a:lnTo>
                    <a:pt x="2778" y="4486"/>
                  </a:lnTo>
                  <a:lnTo>
                    <a:pt x="3169" y="4918"/>
                  </a:lnTo>
                  <a:lnTo>
                    <a:pt x="3580" y="5350"/>
                  </a:lnTo>
                  <a:lnTo>
                    <a:pt x="4012" y="5761"/>
                  </a:lnTo>
                  <a:lnTo>
                    <a:pt x="4444" y="6152"/>
                  </a:lnTo>
                  <a:lnTo>
                    <a:pt x="4897" y="6543"/>
                  </a:lnTo>
                  <a:lnTo>
                    <a:pt x="5370" y="6893"/>
                  </a:lnTo>
                  <a:lnTo>
                    <a:pt x="5864" y="7242"/>
                  </a:lnTo>
                  <a:lnTo>
                    <a:pt x="6358" y="7571"/>
                  </a:lnTo>
                  <a:lnTo>
                    <a:pt x="6851" y="7880"/>
                  </a:lnTo>
                  <a:lnTo>
                    <a:pt x="7366" y="8189"/>
                  </a:lnTo>
                  <a:lnTo>
                    <a:pt x="7900" y="8456"/>
                  </a:lnTo>
                  <a:lnTo>
                    <a:pt x="8435" y="8724"/>
                  </a:lnTo>
                  <a:lnTo>
                    <a:pt x="8991" y="8950"/>
                  </a:lnTo>
                  <a:lnTo>
                    <a:pt x="9546" y="9176"/>
                  </a:lnTo>
                  <a:lnTo>
                    <a:pt x="10122" y="9382"/>
                  </a:lnTo>
                  <a:lnTo>
                    <a:pt x="10698" y="9546"/>
                  </a:lnTo>
                  <a:lnTo>
                    <a:pt x="11295" y="9711"/>
                  </a:lnTo>
                  <a:lnTo>
                    <a:pt x="11891" y="9834"/>
                  </a:lnTo>
                  <a:lnTo>
                    <a:pt x="12488" y="9937"/>
                  </a:lnTo>
                  <a:lnTo>
                    <a:pt x="13105" y="10040"/>
                  </a:lnTo>
                  <a:lnTo>
                    <a:pt x="13722" y="10102"/>
                  </a:lnTo>
                  <a:lnTo>
                    <a:pt x="14340" y="10122"/>
                  </a:lnTo>
                  <a:lnTo>
                    <a:pt x="14977" y="10143"/>
                  </a:lnTo>
                  <a:lnTo>
                    <a:pt x="15615" y="10122"/>
                  </a:lnTo>
                  <a:lnTo>
                    <a:pt x="16232" y="10102"/>
                  </a:lnTo>
                  <a:lnTo>
                    <a:pt x="16849" y="10040"/>
                  </a:lnTo>
                  <a:lnTo>
                    <a:pt x="17467" y="9937"/>
                  </a:lnTo>
                  <a:lnTo>
                    <a:pt x="18063" y="9834"/>
                  </a:lnTo>
                  <a:lnTo>
                    <a:pt x="18660" y="9711"/>
                  </a:lnTo>
                  <a:lnTo>
                    <a:pt x="19256" y="9546"/>
                  </a:lnTo>
                  <a:lnTo>
                    <a:pt x="19832" y="9382"/>
                  </a:lnTo>
                  <a:lnTo>
                    <a:pt x="20388" y="9176"/>
                  </a:lnTo>
                  <a:lnTo>
                    <a:pt x="20964" y="8950"/>
                  </a:lnTo>
                  <a:lnTo>
                    <a:pt x="21499" y="8724"/>
                  </a:lnTo>
                  <a:lnTo>
                    <a:pt x="22054" y="8456"/>
                  </a:lnTo>
                  <a:lnTo>
                    <a:pt x="22568" y="8189"/>
                  </a:lnTo>
                  <a:lnTo>
                    <a:pt x="23103" y="7880"/>
                  </a:lnTo>
                  <a:lnTo>
                    <a:pt x="23597" y="7571"/>
                  </a:lnTo>
                  <a:lnTo>
                    <a:pt x="24091" y="7242"/>
                  </a:lnTo>
                  <a:lnTo>
                    <a:pt x="24564" y="6893"/>
                  </a:lnTo>
                  <a:lnTo>
                    <a:pt x="25037" y="6543"/>
                  </a:lnTo>
                  <a:lnTo>
                    <a:pt x="25490" y="6152"/>
                  </a:lnTo>
                  <a:lnTo>
                    <a:pt x="25942" y="5761"/>
                  </a:lnTo>
                  <a:lnTo>
                    <a:pt x="26354" y="5350"/>
                  </a:lnTo>
                  <a:lnTo>
                    <a:pt x="26765" y="4918"/>
                  </a:lnTo>
                  <a:lnTo>
                    <a:pt x="27156" y="4486"/>
                  </a:lnTo>
                  <a:lnTo>
                    <a:pt x="27547" y="4033"/>
                  </a:lnTo>
                  <a:lnTo>
                    <a:pt x="27897" y="3560"/>
                  </a:lnTo>
                  <a:lnTo>
                    <a:pt x="28246" y="3087"/>
                  </a:lnTo>
                  <a:lnTo>
                    <a:pt x="28576" y="2593"/>
                  </a:lnTo>
                  <a:lnTo>
                    <a:pt x="28884" y="2099"/>
                  </a:lnTo>
                  <a:lnTo>
                    <a:pt x="29193" y="1585"/>
                  </a:lnTo>
                  <a:lnTo>
                    <a:pt x="29460" y="1071"/>
                  </a:lnTo>
                  <a:lnTo>
                    <a:pt x="29707" y="536"/>
                  </a:lnTo>
                  <a:lnTo>
                    <a:pt x="299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p:nvPr/>
          </p:nvSpPr>
          <p:spPr>
            <a:xfrm>
              <a:off x="3158100" y="3791475"/>
              <a:ext cx="1316650" cy="1431850"/>
            </a:xfrm>
            <a:custGeom>
              <a:avLst/>
              <a:gdLst/>
              <a:ahLst/>
              <a:cxnLst/>
              <a:rect l="l" t="t" r="r" b="b"/>
              <a:pathLst>
                <a:path w="52666" h="57274" extrusionOk="0">
                  <a:moveTo>
                    <a:pt x="1" y="0"/>
                  </a:moveTo>
                  <a:lnTo>
                    <a:pt x="1" y="48572"/>
                  </a:lnTo>
                  <a:lnTo>
                    <a:pt x="1" y="49024"/>
                  </a:lnTo>
                  <a:lnTo>
                    <a:pt x="42" y="49477"/>
                  </a:lnTo>
                  <a:lnTo>
                    <a:pt x="83" y="49909"/>
                  </a:lnTo>
                  <a:lnTo>
                    <a:pt x="165" y="50341"/>
                  </a:lnTo>
                  <a:lnTo>
                    <a:pt x="268" y="50752"/>
                  </a:lnTo>
                  <a:lnTo>
                    <a:pt x="371" y="51164"/>
                  </a:lnTo>
                  <a:lnTo>
                    <a:pt x="515" y="51575"/>
                  </a:lnTo>
                  <a:lnTo>
                    <a:pt x="680" y="51966"/>
                  </a:lnTo>
                  <a:lnTo>
                    <a:pt x="844" y="52357"/>
                  </a:lnTo>
                  <a:lnTo>
                    <a:pt x="1029" y="52727"/>
                  </a:lnTo>
                  <a:lnTo>
                    <a:pt x="1235" y="53098"/>
                  </a:lnTo>
                  <a:lnTo>
                    <a:pt x="1461" y="53447"/>
                  </a:lnTo>
                  <a:lnTo>
                    <a:pt x="1708" y="53797"/>
                  </a:lnTo>
                  <a:lnTo>
                    <a:pt x="1976" y="54126"/>
                  </a:lnTo>
                  <a:lnTo>
                    <a:pt x="2243" y="54435"/>
                  </a:lnTo>
                  <a:lnTo>
                    <a:pt x="2531" y="54743"/>
                  </a:lnTo>
                  <a:lnTo>
                    <a:pt x="2840" y="55031"/>
                  </a:lnTo>
                  <a:lnTo>
                    <a:pt x="3148" y="55299"/>
                  </a:lnTo>
                  <a:lnTo>
                    <a:pt x="3477" y="55546"/>
                  </a:lnTo>
                  <a:lnTo>
                    <a:pt x="3807" y="55793"/>
                  </a:lnTo>
                  <a:lnTo>
                    <a:pt x="4156" y="56019"/>
                  </a:lnTo>
                  <a:lnTo>
                    <a:pt x="4527" y="56225"/>
                  </a:lnTo>
                  <a:lnTo>
                    <a:pt x="4897" y="56410"/>
                  </a:lnTo>
                  <a:lnTo>
                    <a:pt x="5288" y="56595"/>
                  </a:lnTo>
                  <a:lnTo>
                    <a:pt x="5679" y="56739"/>
                  </a:lnTo>
                  <a:lnTo>
                    <a:pt x="6090" y="56883"/>
                  </a:lnTo>
                  <a:lnTo>
                    <a:pt x="6501" y="57006"/>
                  </a:lnTo>
                  <a:lnTo>
                    <a:pt x="6934" y="57089"/>
                  </a:lnTo>
                  <a:lnTo>
                    <a:pt x="7366" y="57171"/>
                  </a:lnTo>
                  <a:lnTo>
                    <a:pt x="7798" y="57233"/>
                  </a:lnTo>
                  <a:lnTo>
                    <a:pt x="8230" y="57253"/>
                  </a:lnTo>
                  <a:lnTo>
                    <a:pt x="8682" y="57274"/>
                  </a:lnTo>
                  <a:lnTo>
                    <a:pt x="43964" y="57274"/>
                  </a:lnTo>
                  <a:lnTo>
                    <a:pt x="44416" y="57253"/>
                  </a:lnTo>
                  <a:lnTo>
                    <a:pt x="44848" y="57233"/>
                  </a:lnTo>
                  <a:lnTo>
                    <a:pt x="45301" y="57171"/>
                  </a:lnTo>
                  <a:lnTo>
                    <a:pt x="45712" y="57089"/>
                  </a:lnTo>
                  <a:lnTo>
                    <a:pt x="46144" y="57006"/>
                  </a:lnTo>
                  <a:lnTo>
                    <a:pt x="46556" y="56883"/>
                  </a:lnTo>
                  <a:lnTo>
                    <a:pt x="46967" y="56739"/>
                  </a:lnTo>
                  <a:lnTo>
                    <a:pt x="47358" y="56595"/>
                  </a:lnTo>
                  <a:lnTo>
                    <a:pt x="47749" y="56410"/>
                  </a:lnTo>
                  <a:lnTo>
                    <a:pt x="48119" y="56225"/>
                  </a:lnTo>
                  <a:lnTo>
                    <a:pt x="48489" y="56019"/>
                  </a:lnTo>
                  <a:lnTo>
                    <a:pt x="48839" y="55793"/>
                  </a:lnTo>
                  <a:lnTo>
                    <a:pt x="49168" y="55546"/>
                  </a:lnTo>
                  <a:lnTo>
                    <a:pt x="49498" y="55299"/>
                  </a:lnTo>
                  <a:lnTo>
                    <a:pt x="49827" y="55031"/>
                  </a:lnTo>
                  <a:lnTo>
                    <a:pt x="50115" y="54743"/>
                  </a:lnTo>
                  <a:lnTo>
                    <a:pt x="50403" y="54435"/>
                  </a:lnTo>
                  <a:lnTo>
                    <a:pt x="50670" y="54126"/>
                  </a:lnTo>
                  <a:lnTo>
                    <a:pt x="50938" y="53797"/>
                  </a:lnTo>
                  <a:lnTo>
                    <a:pt x="51184" y="53447"/>
                  </a:lnTo>
                  <a:lnTo>
                    <a:pt x="51411" y="53098"/>
                  </a:lnTo>
                  <a:lnTo>
                    <a:pt x="51616" y="52727"/>
                  </a:lnTo>
                  <a:lnTo>
                    <a:pt x="51802" y="52357"/>
                  </a:lnTo>
                  <a:lnTo>
                    <a:pt x="51987" y="51966"/>
                  </a:lnTo>
                  <a:lnTo>
                    <a:pt x="52131" y="51575"/>
                  </a:lnTo>
                  <a:lnTo>
                    <a:pt x="52275" y="51164"/>
                  </a:lnTo>
                  <a:lnTo>
                    <a:pt x="52378" y="50752"/>
                  </a:lnTo>
                  <a:lnTo>
                    <a:pt x="52481" y="50341"/>
                  </a:lnTo>
                  <a:lnTo>
                    <a:pt x="52563" y="49909"/>
                  </a:lnTo>
                  <a:lnTo>
                    <a:pt x="52604" y="49477"/>
                  </a:lnTo>
                  <a:lnTo>
                    <a:pt x="52645" y="49024"/>
                  </a:lnTo>
                  <a:lnTo>
                    <a:pt x="52666" y="48572"/>
                  </a:lnTo>
                  <a:lnTo>
                    <a:pt x="526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p:nvPr/>
          </p:nvSpPr>
          <p:spPr>
            <a:xfrm>
              <a:off x="3024900" y="4117550"/>
              <a:ext cx="1570200" cy="265925"/>
            </a:xfrm>
            <a:custGeom>
              <a:avLst/>
              <a:gdLst/>
              <a:ahLst/>
              <a:cxnLst/>
              <a:rect l="l" t="t" r="r" b="b"/>
              <a:pathLst>
                <a:path w="62808" h="10637" extrusionOk="0">
                  <a:moveTo>
                    <a:pt x="5329" y="0"/>
                  </a:moveTo>
                  <a:lnTo>
                    <a:pt x="5041" y="21"/>
                  </a:lnTo>
                  <a:lnTo>
                    <a:pt x="4773" y="41"/>
                  </a:lnTo>
                  <a:lnTo>
                    <a:pt x="4526" y="62"/>
                  </a:lnTo>
                  <a:lnTo>
                    <a:pt x="4259" y="124"/>
                  </a:lnTo>
                  <a:lnTo>
                    <a:pt x="4012" y="165"/>
                  </a:lnTo>
                  <a:lnTo>
                    <a:pt x="3745" y="247"/>
                  </a:lnTo>
                  <a:lnTo>
                    <a:pt x="3498" y="329"/>
                  </a:lnTo>
                  <a:lnTo>
                    <a:pt x="3271" y="432"/>
                  </a:lnTo>
                  <a:lnTo>
                    <a:pt x="3025" y="535"/>
                  </a:lnTo>
                  <a:lnTo>
                    <a:pt x="2798" y="659"/>
                  </a:lnTo>
                  <a:lnTo>
                    <a:pt x="2366" y="926"/>
                  </a:lnTo>
                  <a:lnTo>
                    <a:pt x="1955" y="1235"/>
                  </a:lnTo>
                  <a:lnTo>
                    <a:pt x="1585" y="1584"/>
                  </a:lnTo>
                  <a:lnTo>
                    <a:pt x="1235" y="1955"/>
                  </a:lnTo>
                  <a:lnTo>
                    <a:pt x="926" y="2366"/>
                  </a:lnTo>
                  <a:lnTo>
                    <a:pt x="659" y="2798"/>
                  </a:lnTo>
                  <a:lnTo>
                    <a:pt x="535" y="3024"/>
                  </a:lnTo>
                  <a:lnTo>
                    <a:pt x="432" y="3271"/>
                  </a:lnTo>
                  <a:lnTo>
                    <a:pt x="330" y="3498"/>
                  </a:lnTo>
                  <a:lnTo>
                    <a:pt x="247" y="3744"/>
                  </a:lnTo>
                  <a:lnTo>
                    <a:pt x="165" y="4012"/>
                  </a:lnTo>
                  <a:lnTo>
                    <a:pt x="124" y="4259"/>
                  </a:lnTo>
                  <a:lnTo>
                    <a:pt x="62" y="4526"/>
                  </a:lnTo>
                  <a:lnTo>
                    <a:pt x="42" y="4773"/>
                  </a:lnTo>
                  <a:lnTo>
                    <a:pt x="21" y="5041"/>
                  </a:lnTo>
                  <a:lnTo>
                    <a:pt x="0" y="5329"/>
                  </a:lnTo>
                  <a:lnTo>
                    <a:pt x="21" y="5596"/>
                  </a:lnTo>
                  <a:lnTo>
                    <a:pt x="42" y="5863"/>
                  </a:lnTo>
                  <a:lnTo>
                    <a:pt x="62" y="6110"/>
                  </a:lnTo>
                  <a:lnTo>
                    <a:pt x="124" y="6378"/>
                  </a:lnTo>
                  <a:lnTo>
                    <a:pt x="165" y="6645"/>
                  </a:lnTo>
                  <a:lnTo>
                    <a:pt x="247" y="6892"/>
                  </a:lnTo>
                  <a:lnTo>
                    <a:pt x="330" y="7139"/>
                  </a:lnTo>
                  <a:lnTo>
                    <a:pt x="432" y="7365"/>
                  </a:lnTo>
                  <a:lnTo>
                    <a:pt x="535" y="7612"/>
                  </a:lnTo>
                  <a:lnTo>
                    <a:pt x="659" y="7838"/>
                  </a:lnTo>
                  <a:lnTo>
                    <a:pt x="926" y="8270"/>
                  </a:lnTo>
                  <a:lnTo>
                    <a:pt x="1235" y="8682"/>
                  </a:lnTo>
                  <a:lnTo>
                    <a:pt x="1585" y="9073"/>
                  </a:lnTo>
                  <a:lnTo>
                    <a:pt x="1955" y="9402"/>
                  </a:lnTo>
                  <a:lnTo>
                    <a:pt x="2366" y="9710"/>
                  </a:lnTo>
                  <a:lnTo>
                    <a:pt x="2798" y="9978"/>
                  </a:lnTo>
                  <a:lnTo>
                    <a:pt x="3025" y="10101"/>
                  </a:lnTo>
                  <a:lnTo>
                    <a:pt x="3271" y="10204"/>
                  </a:lnTo>
                  <a:lnTo>
                    <a:pt x="3498" y="10307"/>
                  </a:lnTo>
                  <a:lnTo>
                    <a:pt x="3745" y="10389"/>
                  </a:lnTo>
                  <a:lnTo>
                    <a:pt x="4012" y="10472"/>
                  </a:lnTo>
                  <a:lnTo>
                    <a:pt x="4259" y="10533"/>
                  </a:lnTo>
                  <a:lnTo>
                    <a:pt x="4526" y="10574"/>
                  </a:lnTo>
                  <a:lnTo>
                    <a:pt x="4773" y="10616"/>
                  </a:lnTo>
                  <a:lnTo>
                    <a:pt x="5041" y="10636"/>
                  </a:lnTo>
                  <a:lnTo>
                    <a:pt x="57767" y="10636"/>
                  </a:lnTo>
                  <a:lnTo>
                    <a:pt x="58035" y="10616"/>
                  </a:lnTo>
                  <a:lnTo>
                    <a:pt x="58302" y="10574"/>
                  </a:lnTo>
                  <a:lnTo>
                    <a:pt x="58570" y="10533"/>
                  </a:lnTo>
                  <a:lnTo>
                    <a:pt x="58817" y="10472"/>
                  </a:lnTo>
                  <a:lnTo>
                    <a:pt x="59063" y="10389"/>
                  </a:lnTo>
                  <a:lnTo>
                    <a:pt x="59310" y="10307"/>
                  </a:lnTo>
                  <a:lnTo>
                    <a:pt x="59557" y="10204"/>
                  </a:lnTo>
                  <a:lnTo>
                    <a:pt x="59783" y="10101"/>
                  </a:lnTo>
                  <a:lnTo>
                    <a:pt x="60010" y="9978"/>
                  </a:lnTo>
                  <a:lnTo>
                    <a:pt x="60462" y="9710"/>
                  </a:lnTo>
                  <a:lnTo>
                    <a:pt x="60874" y="9402"/>
                  </a:lnTo>
                  <a:lnTo>
                    <a:pt x="61244" y="9073"/>
                  </a:lnTo>
                  <a:lnTo>
                    <a:pt x="61594" y="8682"/>
                  </a:lnTo>
                  <a:lnTo>
                    <a:pt x="61902" y="8270"/>
                  </a:lnTo>
                  <a:lnTo>
                    <a:pt x="62170" y="7838"/>
                  </a:lnTo>
                  <a:lnTo>
                    <a:pt x="62293" y="7612"/>
                  </a:lnTo>
                  <a:lnTo>
                    <a:pt x="62396" y="7365"/>
                  </a:lnTo>
                  <a:lnTo>
                    <a:pt x="62499" y="7139"/>
                  </a:lnTo>
                  <a:lnTo>
                    <a:pt x="62581" y="6892"/>
                  </a:lnTo>
                  <a:lnTo>
                    <a:pt x="62643" y="6645"/>
                  </a:lnTo>
                  <a:lnTo>
                    <a:pt x="62705" y="6378"/>
                  </a:lnTo>
                  <a:lnTo>
                    <a:pt x="62746" y="6110"/>
                  </a:lnTo>
                  <a:lnTo>
                    <a:pt x="62787" y="5863"/>
                  </a:lnTo>
                  <a:lnTo>
                    <a:pt x="62808" y="5596"/>
                  </a:lnTo>
                  <a:lnTo>
                    <a:pt x="62808" y="5329"/>
                  </a:lnTo>
                  <a:lnTo>
                    <a:pt x="62808" y="5041"/>
                  </a:lnTo>
                  <a:lnTo>
                    <a:pt x="62787" y="4773"/>
                  </a:lnTo>
                  <a:lnTo>
                    <a:pt x="62746" y="4526"/>
                  </a:lnTo>
                  <a:lnTo>
                    <a:pt x="62705" y="4259"/>
                  </a:lnTo>
                  <a:lnTo>
                    <a:pt x="62643" y="4012"/>
                  </a:lnTo>
                  <a:lnTo>
                    <a:pt x="62581" y="3744"/>
                  </a:lnTo>
                  <a:lnTo>
                    <a:pt x="62499" y="3498"/>
                  </a:lnTo>
                  <a:lnTo>
                    <a:pt x="62396" y="3271"/>
                  </a:lnTo>
                  <a:lnTo>
                    <a:pt x="62293" y="3024"/>
                  </a:lnTo>
                  <a:lnTo>
                    <a:pt x="62170" y="2798"/>
                  </a:lnTo>
                  <a:lnTo>
                    <a:pt x="61902" y="2366"/>
                  </a:lnTo>
                  <a:lnTo>
                    <a:pt x="61594" y="1955"/>
                  </a:lnTo>
                  <a:lnTo>
                    <a:pt x="61244" y="1584"/>
                  </a:lnTo>
                  <a:lnTo>
                    <a:pt x="60874" y="1235"/>
                  </a:lnTo>
                  <a:lnTo>
                    <a:pt x="60462" y="926"/>
                  </a:lnTo>
                  <a:lnTo>
                    <a:pt x="60010" y="659"/>
                  </a:lnTo>
                  <a:lnTo>
                    <a:pt x="59783" y="535"/>
                  </a:lnTo>
                  <a:lnTo>
                    <a:pt x="59557" y="432"/>
                  </a:lnTo>
                  <a:lnTo>
                    <a:pt x="59310" y="329"/>
                  </a:lnTo>
                  <a:lnTo>
                    <a:pt x="59063" y="247"/>
                  </a:lnTo>
                  <a:lnTo>
                    <a:pt x="58817" y="165"/>
                  </a:lnTo>
                  <a:lnTo>
                    <a:pt x="58570" y="124"/>
                  </a:lnTo>
                  <a:lnTo>
                    <a:pt x="58302" y="62"/>
                  </a:lnTo>
                  <a:lnTo>
                    <a:pt x="58035" y="41"/>
                  </a:lnTo>
                  <a:lnTo>
                    <a:pt x="57767" y="21"/>
                  </a:lnTo>
                  <a:lnTo>
                    <a:pt x="57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3024900" y="4669900"/>
              <a:ext cx="1570200" cy="265925"/>
            </a:xfrm>
            <a:custGeom>
              <a:avLst/>
              <a:gdLst/>
              <a:ahLst/>
              <a:cxnLst/>
              <a:rect l="l" t="t" r="r" b="b"/>
              <a:pathLst>
                <a:path w="62808" h="10637" extrusionOk="0">
                  <a:moveTo>
                    <a:pt x="5329" y="1"/>
                  </a:moveTo>
                  <a:lnTo>
                    <a:pt x="5041" y="22"/>
                  </a:lnTo>
                  <a:lnTo>
                    <a:pt x="4773" y="42"/>
                  </a:lnTo>
                  <a:lnTo>
                    <a:pt x="4526" y="63"/>
                  </a:lnTo>
                  <a:lnTo>
                    <a:pt x="4259" y="124"/>
                  </a:lnTo>
                  <a:lnTo>
                    <a:pt x="4012" y="186"/>
                  </a:lnTo>
                  <a:lnTo>
                    <a:pt x="3745" y="248"/>
                  </a:lnTo>
                  <a:lnTo>
                    <a:pt x="3498" y="330"/>
                  </a:lnTo>
                  <a:lnTo>
                    <a:pt x="3271" y="433"/>
                  </a:lnTo>
                  <a:lnTo>
                    <a:pt x="3025" y="536"/>
                  </a:lnTo>
                  <a:lnTo>
                    <a:pt x="2798" y="659"/>
                  </a:lnTo>
                  <a:lnTo>
                    <a:pt x="2366" y="927"/>
                  </a:lnTo>
                  <a:lnTo>
                    <a:pt x="1955" y="1235"/>
                  </a:lnTo>
                  <a:lnTo>
                    <a:pt x="1585" y="1585"/>
                  </a:lnTo>
                  <a:lnTo>
                    <a:pt x="1235" y="1955"/>
                  </a:lnTo>
                  <a:lnTo>
                    <a:pt x="926" y="2367"/>
                  </a:lnTo>
                  <a:lnTo>
                    <a:pt x="659" y="2799"/>
                  </a:lnTo>
                  <a:lnTo>
                    <a:pt x="535" y="3046"/>
                  </a:lnTo>
                  <a:lnTo>
                    <a:pt x="432" y="3272"/>
                  </a:lnTo>
                  <a:lnTo>
                    <a:pt x="330" y="3519"/>
                  </a:lnTo>
                  <a:lnTo>
                    <a:pt x="247" y="3766"/>
                  </a:lnTo>
                  <a:lnTo>
                    <a:pt x="165" y="4013"/>
                  </a:lnTo>
                  <a:lnTo>
                    <a:pt x="124" y="4259"/>
                  </a:lnTo>
                  <a:lnTo>
                    <a:pt x="62" y="4527"/>
                  </a:lnTo>
                  <a:lnTo>
                    <a:pt x="42" y="4794"/>
                  </a:lnTo>
                  <a:lnTo>
                    <a:pt x="21" y="5062"/>
                  </a:lnTo>
                  <a:lnTo>
                    <a:pt x="0" y="5329"/>
                  </a:lnTo>
                  <a:lnTo>
                    <a:pt x="21" y="5597"/>
                  </a:lnTo>
                  <a:lnTo>
                    <a:pt x="42" y="5864"/>
                  </a:lnTo>
                  <a:lnTo>
                    <a:pt x="62" y="6132"/>
                  </a:lnTo>
                  <a:lnTo>
                    <a:pt x="124" y="6378"/>
                  </a:lnTo>
                  <a:lnTo>
                    <a:pt x="165" y="6646"/>
                  </a:lnTo>
                  <a:lnTo>
                    <a:pt x="247" y="6893"/>
                  </a:lnTo>
                  <a:lnTo>
                    <a:pt x="330" y="7140"/>
                  </a:lnTo>
                  <a:lnTo>
                    <a:pt x="432" y="7386"/>
                  </a:lnTo>
                  <a:lnTo>
                    <a:pt x="535" y="7613"/>
                  </a:lnTo>
                  <a:lnTo>
                    <a:pt x="659" y="7839"/>
                  </a:lnTo>
                  <a:lnTo>
                    <a:pt x="926" y="8271"/>
                  </a:lnTo>
                  <a:lnTo>
                    <a:pt x="1235" y="8683"/>
                  </a:lnTo>
                  <a:lnTo>
                    <a:pt x="1585" y="9073"/>
                  </a:lnTo>
                  <a:lnTo>
                    <a:pt x="1955" y="9423"/>
                  </a:lnTo>
                  <a:lnTo>
                    <a:pt x="2366" y="9732"/>
                  </a:lnTo>
                  <a:lnTo>
                    <a:pt x="2798" y="9999"/>
                  </a:lnTo>
                  <a:lnTo>
                    <a:pt x="3025" y="10102"/>
                  </a:lnTo>
                  <a:lnTo>
                    <a:pt x="3271" y="10225"/>
                  </a:lnTo>
                  <a:lnTo>
                    <a:pt x="3498" y="10308"/>
                  </a:lnTo>
                  <a:lnTo>
                    <a:pt x="3745" y="10390"/>
                  </a:lnTo>
                  <a:lnTo>
                    <a:pt x="4012" y="10472"/>
                  </a:lnTo>
                  <a:lnTo>
                    <a:pt x="4259" y="10534"/>
                  </a:lnTo>
                  <a:lnTo>
                    <a:pt x="4526" y="10575"/>
                  </a:lnTo>
                  <a:lnTo>
                    <a:pt x="4773" y="10616"/>
                  </a:lnTo>
                  <a:lnTo>
                    <a:pt x="5041" y="10637"/>
                  </a:lnTo>
                  <a:lnTo>
                    <a:pt x="57767" y="10637"/>
                  </a:lnTo>
                  <a:lnTo>
                    <a:pt x="58035" y="10616"/>
                  </a:lnTo>
                  <a:lnTo>
                    <a:pt x="58302" y="10575"/>
                  </a:lnTo>
                  <a:lnTo>
                    <a:pt x="58570" y="10534"/>
                  </a:lnTo>
                  <a:lnTo>
                    <a:pt x="58817" y="10472"/>
                  </a:lnTo>
                  <a:lnTo>
                    <a:pt x="59063" y="10390"/>
                  </a:lnTo>
                  <a:lnTo>
                    <a:pt x="59310" y="10308"/>
                  </a:lnTo>
                  <a:lnTo>
                    <a:pt x="59557" y="10225"/>
                  </a:lnTo>
                  <a:lnTo>
                    <a:pt x="59783" y="10102"/>
                  </a:lnTo>
                  <a:lnTo>
                    <a:pt x="60010" y="9999"/>
                  </a:lnTo>
                  <a:lnTo>
                    <a:pt x="60462" y="9732"/>
                  </a:lnTo>
                  <a:lnTo>
                    <a:pt x="60874" y="9423"/>
                  </a:lnTo>
                  <a:lnTo>
                    <a:pt x="61244" y="9073"/>
                  </a:lnTo>
                  <a:lnTo>
                    <a:pt x="61594" y="8683"/>
                  </a:lnTo>
                  <a:lnTo>
                    <a:pt x="61902" y="8271"/>
                  </a:lnTo>
                  <a:lnTo>
                    <a:pt x="62170" y="7839"/>
                  </a:lnTo>
                  <a:lnTo>
                    <a:pt x="62293" y="7613"/>
                  </a:lnTo>
                  <a:lnTo>
                    <a:pt x="62396" y="7386"/>
                  </a:lnTo>
                  <a:lnTo>
                    <a:pt x="62499" y="7140"/>
                  </a:lnTo>
                  <a:lnTo>
                    <a:pt x="62581" y="6893"/>
                  </a:lnTo>
                  <a:lnTo>
                    <a:pt x="62643" y="6646"/>
                  </a:lnTo>
                  <a:lnTo>
                    <a:pt x="62705" y="6378"/>
                  </a:lnTo>
                  <a:lnTo>
                    <a:pt x="62746" y="6132"/>
                  </a:lnTo>
                  <a:lnTo>
                    <a:pt x="62787" y="5864"/>
                  </a:lnTo>
                  <a:lnTo>
                    <a:pt x="62808" y="5597"/>
                  </a:lnTo>
                  <a:lnTo>
                    <a:pt x="62808" y="5329"/>
                  </a:lnTo>
                  <a:lnTo>
                    <a:pt x="62808" y="5062"/>
                  </a:lnTo>
                  <a:lnTo>
                    <a:pt x="62787" y="4794"/>
                  </a:lnTo>
                  <a:lnTo>
                    <a:pt x="62746" y="4527"/>
                  </a:lnTo>
                  <a:lnTo>
                    <a:pt x="62705" y="4259"/>
                  </a:lnTo>
                  <a:lnTo>
                    <a:pt x="62643" y="4013"/>
                  </a:lnTo>
                  <a:lnTo>
                    <a:pt x="62581" y="3766"/>
                  </a:lnTo>
                  <a:lnTo>
                    <a:pt x="62499" y="3519"/>
                  </a:lnTo>
                  <a:lnTo>
                    <a:pt x="62396" y="3272"/>
                  </a:lnTo>
                  <a:lnTo>
                    <a:pt x="62293" y="3046"/>
                  </a:lnTo>
                  <a:lnTo>
                    <a:pt x="62170" y="2799"/>
                  </a:lnTo>
                  <a:lnTo>
                    <a:pt x="61902" y="2367"/>
                  </a:lnTo>
                  <a:lnTo>
                    <a:pt x="61594" y="1955"/>
                  </a:lnTo>
                  <a:lnTo>
                    <a:pt x="61244" y="1585"/>
                  </a:lnTo>
                  <a:lnTo>
                    <a:pt x="60874" y="1235"/>
                  </a:lnTo>
                  <a:lnTo>
                    <a:pt x="60462" y="927"/>
                  </a:lnTo>
                  <a:lnTo>
                    <a:pt x="60010" y="659"/>
                  </a:lnTo>
                  <a:lnTo>
                    <a:pt x="59783" y="536"/>
                  </a:lnTo>
                  <a:lnTo>
                    <a:pt x="59557" y="433"/>
                  </a:lnTo>
                  <a:lnTo>
                    <a:pt x="59310" y="330"/>
                  </a:lnTo>
                  <a:lnTo>
                    <a:pt x="59063" y="248"/>
                  </a:lnTo>
                  <a:lnTo>
                    <a:pt x="58817" y="186"/>
                  </a:lnTo>
                  <a:lnTo>
                    <a:pt x="58570" y="124"/>
                  </a:lnTo>
                  <a:lnTo>
                    <a:pt x="58302" y="63"/>
                  </a:lnTo>
                  <a:lnTo>
                    <a:pt x="58035" y="42"/>
                  </a:lnTo>
                  <a:lnTo>
                    <a:pt x="57767" y="22"/>
                  </a:lnTo>
                  <a:lnTo>
                    <a:pt x="575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a:off x="4192375" y="578575"/>
              <a:ext cx="963825" cy="1089350"/>
            </a:xfrm>
            <a:custGeom>
              <a:avLst/>
              <a:gdLst/>
              <a:ahLst/>
              <a:cxnLst/>
              <a:rect l="l" t="t" r="r" b="b"/>
              <a:pathLst>
                <a:path w="38553" h="43574" extrusionOk="0">
                  <a:moveTo>
                    <a:pt x="4506" y="1"/>
                  </a:moveTo>
                  <a:lnTo>
                    <a:pt x="4177" y="21"/>
                  </a:lnTo>
                  <a:lnTo>
                    <a:pt x="3868" y="42"/>
                  </a:lnTo>
                  <a:lnTo>
                    <a:pt x="3539" y="104"/>
                  </a:lnTo>
                  <a:lnTo>
                    <a:pt x="3230" y="186"/>
                  </a:lnTo>
                  <a:lnTo>
                    <a:pt x="2922" y="289"/>
                  </a:lnTo>
                  <a:lnTo>
                    <a:pt x="2613" y="412"/>
                  </a:lnTo>
                  <a:lnTo>
                    <a:pt x="2325" y="577"/>
                  </a:lnTo>
                  <a:lnTo>
                    <a:pt x="2037" y="742"/>
                  </a:lnTo>
                  <a:lnTo>
                    <a:pt x="1770" y="927"/>
                  </a:lnTo>
                  <a:lnTo>
                    <a:pt x="1523" y="1132"/>
                  </a:lnTo>
                  <a:lnTo>
                    <a:pt x="1276" y="1359"/>
                  </a:lnTo>
                  <a:lnTo>
                    <a:pt x="1070" y="1606"/>
                  </a:lnTo>
                  <a:lnTo>
                    <a:pt x="844" y="1873"/>
                  </a:lnTo>
                  <a:lnTo>
                    <a:pt x="659" y="2140"/>
                  </a:lnTo>
                  <a:lnTo>
                    <a:pt x="494" y="2449"/>
                  </a:lnTo>
                  <a:lnTo>
                    <a:pt x="350" y="2758"/>
                  </a:lnTo>
                  <a:lnTo>
                    <a:pt x="186" y="3190"/>
                  </a:lnTo>
                  <a:lnTo>
                    <a:pt x="83" y="3642"/>
                  </a:lnTo>
                  <a:lnTo>
                    <a:pt x="21" y="4074"/>
                  </a:lnTo>
                  <a:lnTo>
                    <a:pt x="0" y="4527"/>
                  </a:lnTo>
                  <a:lnTo>
                    <a:pt x="21" y="4959"/>
                  </a:lnTo>
                  <a:lnTo>
                    <a:pt x="83" y="5391"/>
                  </a:lnTo>
                  <a:lnTo>
                    <a:pt x="186" y="5802"/>
                  </a:lnTo>
                  <a:lnTo>
                    <a:pt x="330" y="6214"/>
                  </a:lnTo>
                  <a:lnTo>
                    <a:pt x="515" y="6605"/>
                  </a:lnTo>
                  <a:lnTo>
                    <a:pt x="721" y="6995"/>
                  </a:lnTo>
                  <a:lnTo>
                    <a:pt x="988" y="7345"/>
                  </a:lnTo>
                  <a:lnTo>
                    <a:pt x="1276" y="7674"/>
                  </a:lnTo>
                  <a:lnTo>
                    <a:pt x="1585" y="7962"/>
                  </a:lnTo>
                  <a:lnTo>
                    <a:pt x="1955" y="8250"/>
                  </a:lnTo>
                  <a:lnTo>
                    <a:pt x="2325" y="8477"/>
                  </a:lnTo>
                  <a:lnTo>
                    <a:pt x="2757" y="8682"/>
                  </a:lnTo>
                  <a:lnTo>
                    <a:pt x="3992" y="9238"/>
                  </a:lnTo>
                  <a:lnTo>
                    <a:pt x="5205" y="9814"/>
                  </a:lnTo>
                  <a:lnTo>
                    <a:pt x="6419" y="10431"/>
                  </a:lnTo>
                  <a:lnTo>
                    <a:pt x="7592" y="11069"/>
                  </a:lnTo>
                  <a:lnTo>
                    <a:pt x="8744" y="11768"/>
                  </a:lnTo>
                  <a:lnTo>
                    <a:pt x="9875" y="12468"/>
                  </a:lnTo>
                  <a:lnTo>
                    <a:pt x="11007" y="13229"/>
                  </a:lnTo>
                  <a:lnTo>
                    <a:pt x="12076" y="14011"/>
                  </a:lnTo>
                  <a:lnTo>
                    <a:pt x="13146" y="14813"/>
                  </a:lnTo>
                  <a:lnTo>
                    <a:pt x="14195" y="15656"/>
                  </a:lnTo>
                  <a:lnTo>
                    <a:pt x="15203" y="16521"/>
                  </a:lnTo>
                  <a:lnTo>
                    <a:pt x="16191" y="17405"/>
                  </a:lnTo>
                  <a:lnTo>
                    <a:pt x="17158" y="18331"/>
                  </a:lnTo>
                  <a:lnTo>
                    <a:pt x="18104" y="19277"/>
                  </a:lnTo>
                  <a:lnTo>
                    <a:pt x="19009" y="20265"/>
                  </a:lnTo>
                  <a:lnTo>
                    <a:pt x="19894" y="21252"/>
                  </a:lnTo>
                  <a:lnTo>
                    <a:pt x="20737" y="22281"/>
                  </a:lnTo>
                  <a:lnTo>
                    <a:pt x="21560" y="23330"/>
                  </a:lnTo>
                  <a:lnTo>
                    <a:pt x="22363" y="24400"/>
                  </a:lnTo>
                  <a:lnTo>
                    <a:pt x="23124" y="25511"/>
                  </a:lnTo>
                  <a:lnTo>
                    <a:pt x="23844" y="26622"/>
                  </a:lnTo>
                  <a:lnTo>
                    <a:pt x="24543" y="27753"/>
                  </a:lnTo>
                  <a:lnTo>
                    <a:pt x="25222" y="28926"/>
                  </a:lnTo>
                  <a:lnTo>
                    <a:pt x="25839" y="30098"/>
                  </a:lnTo>
                  <a:lnTo>
                    <a:pt x="26456" y="31291"/>
                  </a:lnTo>
                  <a:lnTo>
                    <a:pt x="27012" y="32505"/>
                  </a:lnTo>
                  <a:lnTo>
                    <a:pt x="27547" y="33740"/>
                  </a:lnTo>
                  <a:lnTo>
                    <a:pt x="28040" y="34994"/>
                  </a:lnTo>
                  <a:lnTo>
                    <a:pt x="28514" y="36270"/>
                  </a:lnTo>
                  <a:lnTo>
                    <a:pt x="28925" y="37545"/>
                  </a:lnTo>
                  <a:lnTo>
                    <a:pt x="29316" y="38842"/>
                  </a:lnTo>
                  <a:lnTo>
                    <a:pt x="29666" y="40158"/>
                  </a:lnTo>
                  <a:lnTo>
                    <a:pt x="29769" y="40528"/>
                  </a:lnTo>
                  <a:lnTo>
                    <a:pt x="29913" y="40899"/>
                  </a:lnTo>
                  <a:lnTo>
                    <a:pt x="30077" y="41228"/>
                  </a:lnTo>
                  <a:lnTo>
                    <a:pt x="30283" y="41557"/>
                  </a:lnTo>
                  <a:lnTo>
                    <a:pt x="30509" y="41866"/>
                  </a:lnTo>
                  <a:lnTo>
                    <a:pt x="30735" y="42133"/>
                  </a:lnTo>
                  <a:lnTo>
                    <a:pt x="31003" y="42401"/>
                  </a:lnTo>
                  <a:lnTo>
                    <a:pt x="31291" y="42627"/>
                  </a:lnTo>
                  <a:lnTo>
                    <a:pt x="31579" y="42853"/>
                  </a:lnTo>
                  <a:lnTo>
                    <a:pt x="31908" y="43038"/>
                  </a:lnTo>
                  <a:lnTo>
                    <a:pt x="32237" y="43203"/>
                  </a:lnTo>
                  <a:lnTo>
                    <a:pt x="32587" y="43326"/>
                  </a:lnTo>
                  <a:lnTo>
                    <a:pt x="32937" y="43429"/>
                  </a:lnTo>
                  <a:lnTo>
                    <a:pt x="33286" y="43511"/>
                  </a:lnTo>
                  <a:lnTo>
                    <a:pt x="33657" y="43553"/>
                  </a:lnTo>
                  <a:lnTo>
                    <a:pt x="34048" y="43573"/>
                  </a:lnTo>
                  <a:lnTo>
                    <a:pt x="34315" y="43573"/>
                  </a:lnTo>
                  <a:lnTo>
                    <a:pt x="34582" y="43532"/>
                  </a:lnTo>
                  <a:lnTo>
                    <a:pt x="34870" y="43491"/>
                  </a:lnTo>
                  <a:lnTo>
                    <a:pt x="35138" y="43429"/>
                  </a:lnTo>
                  <a:lnTo>
                    <a:pt x="35591" y="43306"/>
                  </a:lnTo>
                  <a:lnTo>
                    <a:pt x="36002" y="43121"/>
                  </a:lnTo>
                  <a:lnTo>
                    <a:pt x="36393" y="42915"/>
                  </a:lnTo>
                  <a:lnTo>
                    <a:pt x="36763" y="42668"/>
                  </a:lnTo>
                  <a:lnTo>
                    <a:pt x="37092" y="42380"/>
                  </a:lnTo>
                  <a:lnTo>
                    <a:pt x="37401" y="42071"/>
                  </a:lnTo>
                  <a:lnTo>
                    <a:pt x="37689" y="41742"/>
                  </a:lnTo>
                  <a:lnTo>
                    <a:pt x="37915" y="41372"/>
                  </a:lnTo>
                  <a:lnTo>
                    <a:pt x="38121" y="41002"/>
                  </a:lnTo>
                  <a:lnTo>
                    <a:pt x="38285" y="40590"/>
                  </a:lnTo>
                  <a:lnTo>
                    <a:pt x="38429" y="40179"/>
                  </a:lnTo>
                  <a:lnTo>
                    <a:pt x="38512" y="39747"/>
                  </a:lnTo>
                  <a:lnTo>
                    <a:pt x="38553" y="39315"/>
                  </a:lnTo>
                  <a:lnTo>
                    <a:pt x="38553" y="38862"/>
                  </a:lnTo>
                  <a:lnTo>
                    <a:pt x="38512" y="38409"/>
                  </a:lnTo>
                  <a:lnTo>
                    <a:pt x="38429" y="37957"/>
                  </a:lnTo>
                  <a:lnTo>
                    <a:pt x="38018" y="36393"/>
                  </a:lnTo>
                  <a:lnTo>
                    <a:pt x="37545" y="34850"/>
                  </a:lnTo>
                  <a:lnTo>
                    <a:pt x="37051" y="33308"/>
                  </a:lnTo>
                  <a:lnTo>
                    <a:pt x="36496" y="31806"/>
                  </a:lnTo>
                  <a:lnTo>
                    <a:pt x="35899" y="30304"/>
                  </a:lnTo>
                  <a:lnTo>
                    <a:pt x="35261" y="28823"/>
                  </a:lnTo>
                  <a:lnTo>
                    <a:pt x="34582" y="27383"/>
                  </a:lnTo>
                  <a:lnTo>
                    <a:pt x="33862" y="25943"/>
                  </a:lnTo>
                  <a:lnTo>
                    <a:pt x="33122" y="24544"/>
                  </a:lnTo>
                  <a:lnTo>
                    <a:pt x="32320" y="23145"/>
                  </a:lnTo>
                  <a:lnTo>
                    <a:pt x="31476" y="21787"/>
                  </a:lnTo>
                  <a:lnTo>
                    <a:pt x="30612" y="20450"/>
                  </a:lnTo>
                  <a:lnTo>
                    <a:pt x="29707" y="19154"/>
                  </a:lnTo>
                  <a:lnTo>
                    <a:pt x="28761" y="17858"/>
                  </a:lnTo>
                  <a:lnTo>
                    <a:pt x="27773" y="16603"/>
                  </a:lnTo>
                  <a:lnTo>
                    <a:pt x="26744" y="15389"/>
                  </a:lnTo>
                  <a:lnTo>
                    <a:pt x="25695" y="14196"/>
                  </a:lnTo>
                  <a:lnTo>
                    <a:pt x="24605" y="13023"/>
                  </a:lnTo>
                  <a:lnTo>
                    <a:pt x="23494" y="11892"/>
                  </a:lnTo>
                  <a:lnTo>
                    <a:pt x="22342" y="10781"/>
                  </a:lnTo>
                  <a:lnTo>
                    <a:pt x="21149" y="9711"/>
                  </a:lnTo>
                  <a:lnTo>
                    <a:pt x="19935" y="8682"/>
                  </a:lnTo>
                  <a:lnTo>
                    <a:pt x="18701" y="7674"/>
                  </a:lnTo>
                  <a:lnTo>
                    <a:pt x="17425" y="6707"/>
                  </a:lnTo>
                  <a:lnTo>
                    <a:pt x="16129" y="5782"/>
                  </a:lnTo>
                  <a:lnTo>
                    <a:pt x="14792" y="4897"/>
                  </a:lnTo>
                  <a:lnTo>
                    <a:pt x="13434" y="4033"/>
                  </a:lnTo>
                  <a:lnTo>
                    <a:pt x="12056" y="3231"/>
                  </a:lnTo>
                  <a:lnTo>
                    <a:pt x="10636" y="2449"/>
                  </a:lnTo>
                  <a:lnTo>
                    <a:pt x="9217" y="1708"/>
                  </a:lnTo>
                  <a:lnTo>
                    <a:pt x="7756" y="1009"/>
                  </a:lnTo>
                  <a:lnTo>
                    <a:pt x="6275" y="351"/>
                  </a:lnTo>
                  <a:lnTo>
                    <a:pt x="5843" y="207"/>
                  </a:lnTo>
                  <a:lnTo>
                    <a:pt x="5390" y="83"/>
                  </a:lnTo>
                  <a:lnTo>
                    <a:pt x="4958" y="21"/>
                  </a:lnTo>
                  <a:lnTo>
                    <a:pt x="4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7"/>
            <p:cNvSpPr/>
            <p:nvPr/>
          </p:nvSpPr>
          <p:spPr>
            <a:xfrm>
              <a:off x="4192375" y="578575"/>
              <a:ext cx="963825" cy="1089350"/>
            </a:xfrm>
            <a:custGeom>
              <a:avLst/>
              <a:gdLst/>
              <a:ahLst/>
              <a:cxnLst/>
              <a:rect l="l" t="t" r="r" b="b"/>
              <a:pathLst>
                <a:path w="38553" h="43574" fill="none" extrusionOk="0">
                  <a:moveTo>
                    <a:pt x="4506" y="1"/>
                  </a:moveTo>
                  <a:lnTo>
                    <a:pt x="4506" y="1"/>
                  </a:lnTo>
                  <a:lnTo>
                    <a:pt x="4177" y="21"/>
                  </a:lnTo>
                  <a:lnTo>
                    <a:pt x="3868" y="42"/>
                  </a:lnTo>
                  <a:lnTo>
                    <a:pt x="3539" y="104"/>
                  </a:lnTo>
                  <a:lnTo>
                    <a:pt x="3230" y="186"/>
                  </a:lnTo>
                  <a:lnTo>
                    <a:pt x="2922" y="289"/>
                  </a:lnTo>
                  <a:lnTo>
                    <a:pt x="2613" y="412"/>
                  </a:lnTo>
                  <a:lnTo>
                    <a:pt x="2325" y="577"/>
                  </a:lnTo>
                  <a:lnTo>
                    <a:pt x="2037" y="742"/>
                  </a:lnTo>
                  <a:lnTo>
                    <a:pt x="1770" y="927"/>
                  </a:lnTo>
                  <a:lnTo>
                    <a:pt x="1523" y="1132"/>
                  </a:lnTo>
                  <a:lnTo>
                    <a:pt x="1276" y="1359"/>
                  </a:lnTo>
                  <a:lnTo>
                    <a:pt x="1070" y="1606"/>
                  </a:lnTo>
                  <a:lnTo>
                    <a:pt x="844" y="1873"/>
                  </a:lnTo>
                  <a:lnTo>
                    <a:pt x="659" y="2140"/>
                  </a:lnTo>
                  <a:lnTo>
                    <a:pt x="494" y="2449"/>
                  </a:lnTo>
                  <a:lnTo>
                    <a:pt x="350" y="2758"/>
                  </a:lnTo>
                  <a:lnTo>
                    <a:pt x="350" y="2758"/>
                  </a:lnTo>
                  <a:lnTo>
                    <a:pt x="186" y="3190"/>
                  </a:lnTo>
                  <a:lnTo>
                    <a:pt x="83" y="3642"/>
                  </a:lnTo>
                  <a:lnTo>
                    <a:pt x="21" y="4074"/>
                  </a:lnTo>
                  <a:lnTo>
                    <a:pt x="0" y="4527"/>
                  </a:lnTo>
                  <a:lnTo>
                    <a:pt x="21" y="4959"/>
                  </a:lnTo>
                  <a:lnTo>
                    <a:pt x="83" y="5391"/>
                  </a:lnTo>
                  <a:lnTo>
                    <a:pt x="186" y="5802"/>
                  </a:lnTo>
                  <a:lnTo>
                    <a:pt x="330" y="6214"/>
                  </a:lnTo>
                  <a:lnTo>
                    <a:pt x="515" y="6605"/>
                  </a:lnTo>
                  <a:lnTo>
                    <a:pt x="721" y="6995"/>
                  </a:lnTo>
                  <a:lnTo>
                    <a:pt x="988" y="7345"/>
                  </a:lnTo>
                  <a:lnTo>
                    <a:pt x="1276" y="7674"/>
                  </a:lnTo>
                  <a:lnTo>
                    <a:pt x="1585" y="7962"/>
                  </a:lnTo>
                  <a:lnTo>
                    <a:pt x="1955" y="8250"/>
                  </a:lnTo>
                  <a:lnTo>
                    <a:pt x="2325" y="8477"/>
                  </a:lnTo>
                  <a:lnTo>
                    <a:pt x="2757" y="8682"/>
                  </a:lnTo>
                  <a:lnTo>
                    <a:pt x="2757" y="8682"/>
                  </a:lnTo>
                  <a:lnTo>
                    <a:pt x="3992" y="9238"/>
                  </a:lnTo>
                  <a:lnTo>
                    <a:pt x="5205" y="9814"/>
                  </a:lnTo>
                  <a:lnTo>
                    <a:pt x="6419" y="10431"/>
                  </a:lnTo>
                  <a:lnTo>
                    <a:pt x="7592" y="11069"/>
                  </a:lnTo>
                  <a:lnTo>
                    <a:pt x="8744" y="11768"/>
                  </a:lnTo>
                  <a:lnTo>
                    <a:pt x="9875" y="12468"/>
                  </a:lnTo>
                  <a:lnTo>
                    <a:pt x="11007" y="13229"/>
                  </a:lnTo>
                  <a:lnTo>
                    <a:pt x="12076" y="14011"/>
                  </a:lnTo>
                  <a:lnTo>
                    <a:pt x="13146" y="14813"/>
                  </a:lnTo>
                  <a:lnTo>
                    <a:pt x="14195" y="15656"/>
                  </a:lnTo>
                  <a:lnTo>
                    <a:pt x="15203" y="16521"/>
                  </a:lnTo>
                  <a:lnTo>
                    <a:pt x="16191" y="17405"/>
                  </a:lnTo>
                  <a:lnTo>
                    <a:pt x="17158" y="18331"/>
                  </a:lnTo>
                  <a:lnTo>
                    <a:pt x="18104" y="19277"/>
                  </a:lnTo>
                  <a:lnTo>
                    <a:pt x="19009" y="20265"/>
                  </a:lnTo>
                  <a:lnTo>
                    <a:pt x="19894" y="21252"/>
                  </a:lnTo>
                  <a:lnTo>
                    <a:pt x="20737" y="22281"/>
                  </a:lnTo>
                  <a:lnTo>
                    <a:pt x="21560" y="23330"/>
                  </a:lnTo>
                  <a:lnTo>
                    <a:pt x="22363" y="24400"/>
                  </a:lnTo>
                  <a:lnTo>
                    <a:pt x="23124" y="25511"/>
                  </a:lnTo>
                  <a:lnTo>
                    <a:pt x="23844" y="26622"/>
                  </a:lnTo>
                  <a:lnTo>
                    <a:pt x="24543" y="27753"/>
                  </a:lnTo>
                  <a:lnTo>
                    <a:pt x="25222" y="28926"/>
                  </a:lnTo>
                  <a:lnTo>
                    <a:pt x="25839" y="30098"/>
                  </a:lnTo>
                  <a:lnTo>
                    <a:pt x="26456" y="31291"/>
                  </a:lnTo>
                  <a:lnTo>
                    <a:pt x="27012" y="32505"/>
                  </a:lnTo>
                  <a:lnTo>
                    <a:pt x="27547" y="33740"/>
                  </a:lnTo>
                  <a:lnTo>
                    <a:pt x="28040" y="34994"/>
                  </a:lnTo>
                  <a:lnTo>
                    <a:pt x="28514" y="36270"/>
                  </a:lnTo>
                  <a:lnTo>
                    <a:pt x="28925" y="37545"/>
                  </a:lnTo>
                  <a:lnTo>
                    <a:pt x="29316" y="38842"/>
                  </a:lnTo>
                  <a:lnTo>
                    <a:pt x="29666" y="40158"/>
                  </a:lnTo>
                  <a:lnTo>
                    <a:pt x="29666" y="40158"/>
                  </a:lnTo>
                  <a:lnTo>
                    <a:pt x="29769" y="40528"/>
                  </a:lnTo>
                  <a:lnTo>
                    <a:pt x="29913" y="40899"/>
                  </a:lnTo>
                  <a:lnTo>
                    <a:pt x="30077" y="41228"/>
                  </a:lnTo>
                  <a:lnTo>
                    <a:pt x="30283" y="41557"/>
                  </a:lnTo>
                  <a:lnTo>
                    <a:pt x="30509" y="41866"/>
                  </a:lnTo>
                  <a:lnTo>
                    <a:pt x="30735" y="42133"/>
                  </a:lnTo>
                  <a:lnTo>
                    <a:pt x="31003" y="42401"/>
                  </a:lnTo>
                  <a:lnTo>
                    <a:pt x="31291" y="42627"/>
                  </a:lnTo>
                  <a:lnTo>
                    <a:pt x="31579" y="42853"/>
                  </a:lnTo>
                  <a:lnTo>
                    <a:pt x="31908" y="43038"/>
                  </a:lnTo>
                  <a:lnTo>
                    <a:pt x="32237" y="43203"/>
                  </a:lnTo>
                  <a:lnTo>
                    <a:pt x="32587" y="43326"/>
                  </a:lnTo>
                  <a:lnTo>
                    <a:pt x="32937" y="43429"/>
                  </a:lnTo>
                  <a:lnTo>
                    <a:pt x="33286" y="43511"/>
                  </a:lnTo>
                  <a:lnTo>
                    <a:pt x="33657" y="43553"/>
                  </a:lnTo>
                  <a:lnTo>
                    <a:pt x="34048" y="43573"/>
                  </a:lnTo>
                  <a:lnTo>
                    <a:pt x="34048" y="43573"/>
                  </a:lnTo>
                  <a:lnTo>
                    <a:pt x="34315" y="43573"/>
                  </a:lnTo>
                  <a:lnTo>
                    <a:pt x="34582" y="43532"/>
                  </a:lnTo>
                  <a:lnTo>
                    <a:pt x="34870" y="43491"/>
                  </a:lnTo>
                  <a:lnTo>
                    <a:pt x="35138" y="43429"/>
                  </a:lnTo>
                  <a:lnTo>
                    <a:pt x="35138" y="43429"/>
                  </a:lnTo>
                  <a:lnTo>
                    <a:pt x="35591" y="43306"/>
                  </a:lnTo>
                  <a:lnTo>
                    <a:pt x="36002" y="43121"/>
                  </a:lnTo>
                  <a:lnTo>
                    <a:pt x="36393" y="42915"/>
                  </a:lnTo>
                  <a:lnTo>
                    <a:pt x="36763" y="42668"/>
                  </a:lnTo>
                  <a:lnTo>
                    <a:pt x="37092" y="42380"/>
                  </a:lnTo>
                  <a:lnTo>
                    <a:pt x="37401" y="42071"/>
                  </a:lnTo>
                  <a:lnTo>
                    <a:pt x="37689" y="41742"/>
                  </a:lnTo>
                  <a:lnTo>
                    <a:pt x="37915" y="41372"/>
                  </a:lnTo>
                  <a:lnTo>
                    <a:pt x="38121" y="41002"/>
                  </a:lnTo>
                  <a:lnTo>
                    <a:pt x="38285" y="40590"/>
                  </a:lnTo>
                  <a:lnTo>
                    <a:pt x="38429" y="40179"/>
                  </a:lnTo>
                  <a:lnTo>
                    <a:pt x="38512" y="39747"/>
                  </a:lnTo>
                  <a:lnTo>
                    <a:pt x="38553" y="39315"/>
                  </a:lnTo>
                  <a:lnTo>
                    <a:pt x="38553" y="38862"/>
                  </a:lnTo>
                  <a:lnTo>
                    <a:pt x="38512" y="38409"/>
                  </a:lnTo>
                  <a:lnTo>
                    <a:pt x="38429" y="37957"/>
                  </a:lnTo>
                  <a:lnTo>
                    <a:pt x="38429" y="37957"/>
                  </a:lnTo>
                  <a:lnTo>
                    <a:pt x="38018" y="36393"/>
                  </a:lnTo>
                  <a:lnTo>
                    <a:pt x="37545" y="34850"/>
                  </a:lnTo>
                  <a:lnTo>
                    <a:pt x="37051" y="33308"/>
                  </a:lnTo>
                  <a:lnTo>
                    <a:pt x="36496" y="31806"/>
                  </a:lnTo>
                  <a:lnTo>
                    <a:pt x="35899" y="30304"/>
                  </a:lnTo>
                  <a:lnTo>
                    <a:pt x="35261" y="28823"/>
                  </a:lnTo>
                  <a:lnTo>
                    <a:pt x="34582" y="27383"/>
                  </a:lnTo>
                  <a:lnTo>
                    <a:pt x="33862" y="25943"/>
                  </a:lnTo>
                  <a:lnTo>
                    <a:pt x="33122" y="24544"/>
                  </a:lnTo>
                  <a:lnTo>
                    <a:pt x="32320" y="23145"/>
                  </a:lnTo>
                  <a:lnTo>
                    <a:pt x="31476" y="21787"/>
                  </a:lnTo>
                  <a:lnTo>
                    <a:pt x="30612" y="20450"/>
                  </a:lnTo>
                  <a:lnTo>
                    <a:pt x="29707" y="19154"/>
                  </a:lnTo>
                  <a:lnTo>
                    <a:pt x="28761" y="17858"/>
                  </a:lnTo>
                  <a:lnTo>
                    <a:pt x="27773" y="16603"/>
                  </a:lnTo>
                  <a:lnTo>
                    <a:pt x="26744" y="15389"/>
                  </a:lnTo>
                  <a:lnTo>
                    <a:pt x="25695" y="14196"/>
                  </a:lnTo>
                  <a:lnTo>
                    <a:pt x="24605" y="13023"/>
                  </a:lnTo>
                  <a:lnTo>
                    <a:pt x="23494" y="11892"/>
                  </a:lnTo>
                  <a:lnTo>
                    <a:pt x="22342" y="10781"/>
                  </a:lnTo>
                  <a:lnTo>
                    <a:pt x="21149" y="9711"/>
                  </a:lnTo>
                  <a:lnTo>
                    <a:pt x="19935" y="8682"/>
                  </a:lnTo>
                  <a:lnTo>
                    <a:pt x="18701" y="7674"/>
                  </a:lnTo>
                  <a:lnTo>
                    <a:pt x="17425" y="6707"/>
                  </a:lnTo>
                  <a:lnTo>
                    <a:pt x="16129" y="5782"/>
                  </a:lnTo>
                  <a:lnTo>
                    <a:pt x="14792" y="4897"/>
                  </a:lnTo>
                  <a:lnTo>
                    <a:pt x="13434" y="4033"/>
                  </a:lnTo>
                  <a:lnTo>
                    <a:pt x="12056" y="3231"/>
                  </a:lnTo>
                  <a:lnTo>
                    <a:pt x="10636" y="2449"/>
                  </a:lnTo>
                  <a:lnTo>
                    <a:pt x="9217" y="1708"/>
                  </a:lnTo>
                  <a:lnTo>
                    <a:pt x="7756" y="1009"/>
                  </a:lnTo>
                  <a:lnTo>
                    <a:pt x="6275" y="351"/>
                  </a:lnTo>
                  <a:lnTo>
                    <a:pt x="6275" y="351"/>
                  </a:lnTo>
                  <a:lnTo>
                    <a:pt x="5843" y="207"/>
                  </a:lnTo>
                  <a:lnTo>
                    <a:pt x="5390" y="83"/>
                  </a:lnTo>
                  <a:lnTo>
                    <a:pt x="4958" y="21"/>
                  </a:lnTo>
                  <a:lnTo>
                    <a:pt x="4506"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1040525" y="321175"/>
            <a:ext cx="76443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120"/>
              <a:t>Introduction : </a:t>
            </a:r>
            <a:endParaRPr sz="3120"/>
          </a:p>
        </p:txBody>
      </p:sp>
      <p:grpSp>
        <p:nvGrpSpPr>
          <p:cNvPr id="150" name="Google Shape;150;p28"/>
          <p:cNvGrpSpPr/>
          <p:nvPr/>
        </p:nvGrpSpPr>
        <p:grpSpPr>
          <a:xfrm>
            <a:off x="6085437" y="3297178"/>
            <a:ext cx="3058252" cy="1785881"/>
            <a:chOff x="3425825" y="1712981"/>
            <a:chExt cx="5267400" cy="2174721"/>
          </a:xfrm>
        </p:grpSpPr>
        <p:grpSp>
          <p:nvGrpSpPr>
            <p:cNvPr id="151" name="Google Shape;151;p28"/>
            <p:cNvGrpSpPr/>
            <p:nvPr/>
          </p:nvGrpSpPr>
          <p:grpSpPr>
            <a:xfrm>
              <a:off x="3685886" y="1712981"/>
              <a:ext cx="4842051" cy="2174721"/>
              <a:chOff x="238125" y="1253250"/>
              <a:chExt cx="7143775" cy="3208500"/>
            </a:xfrm>
          </p:grpSpPr>
          <p:sp>
            <p:nvSpPr>
              <p:cNvPr id="152" name="Google Shape;152;p28"/>
              <p:cNvSpPr/>
              <p:nvPr/>
            </p:nvSpPr>
            <p:spPr>
              <a:xfrm>
                <a:off x="691400" y="2616500"/>
                <a:ext cx="2630125" cy="1845250"/>
              </a:xfrm>
              <a:custGeom>
                <a:avLst/>
                <a:gdLst/>
                <a:ahLst/>
                <a:cxnLst/>
                <a:rect l="l" t="t" r="r" b="b"/>
                <a:pathLst>
                  <a:path w="105205" h="73810" extrusionOk="0">
                    <a:moveTo>
                      <a:pt x="47994" y="46572"/>
                    </a:moveTo>
                    <a:lnTo>
                      <a:pt x="48897" y="46627"/>
                    </a:lnTo>
                    <a:lnTo>
                      <a:pt x="49799" y="46736"/>
                    </a:lnTo>
                    <a:lnTo>
                      <a:pt x="50729" y="46900"/>
                    </a:lnTo>
                    <a:lnTo>
                      <a:pt x="51631" y="47092"/>
                    </a:lnTo>
                    <a:lnTo>
                      <a:pt x="52507" y="47365"/>
                    </a:lnTo>
                    <a:lnTo>
                      <a:pt x="53382" y="47694"/>
                    </a:lnTo>
                    <a:lnTo>
                      <a:pt x="54257" y="48076"/>
                    </a:lnTo>
                    <a:lnTo>
                      <a:pt x="55077" y="48541"/>
                    </a:lnTo>
                    <a:lnTo>
                      <a:pt x="55569" y="48815"/>
                    </a:lnTo>
                    <a:lnTo>
                      <a:pt x="56034" y="49143"/>
                    </a:lnTo>
                    <a:lnTo>
                      <a:pt x="56527" y="49498"/>
                    </a:lnTo>
                    <a:lnTo>
                      <a:pt x="56964" y="49854"/>
                    </a:lnTo>
                    <a:lnTo>
                      <a:pt x="57402" y="50264"/>
                    </a:lnTo>
                    <a:lnTo>
                      <a:pt x="57839" y="50674"/>
                    </a:lnTo>
                    <a:lnTo>
                      <a:pt x="58249" y="51112"/>
                    </a:lnTo>
                    <a:lnTo>
                      <a:pt x="58632" y="51549"/>
                    </a:lnTo>
                    <a:lnTo>
                      <a:pt x="59015" y="52042"/>
                    </a:lnTo>
                    <a:lnTo>
                      <a:pt x="59343" y="52534"/>
                    </a:lnTo>
                    <a:lnTo>
                      <a:pt x="59672" y="53054"/>
                    </a:lnTo>
                    <a:lnTo>
                      <a:pt x="59945" y="53573"/>
                    </a:lnTo>
                    <a:lnTo>
                      <a:pt x="60218" y="54120"/>
                    </a:lnTo>
                    <a:lnTo>
                      <a:pt x="60437" y="54694"/>
                    </a:lnTo>
                    <a:lnTo>
                      <a:pt x="60629" y="55269"/>
                    </a:lnTo>
                    <a:lnTo>
                      <a:pt x="60793" y="55843"/>
                    </a:lnTo>
                    <a:lnTo>
                      <a:pt x="59972" y="56308"/>
                    </a:lnTo>
                    <a:lnTo>
                      <a:pt x="59125" y="56718"/>
                    </a:lnTo>
                    <a:lnTo>
                      <a:pt x="58222" y="57074"/>
                    </a:lnTo>
                    <a:lnTo>
                      <a:pt x="57292" y="57402"/>
                    </a:lnTo>
                    <a:lnTo>
                      <a:pt x="56363" y="57675"/>
                    </a:lnTo>
                    <a:lnTo>
                      <a:pt x="55405" y="57921"/>
                    </a:lnTo>
                    <a:lnTo>
                      <a:pt x="54421" y="58113"/>
                    </a:lnTo>
                    <a:lnTo>
                      <a:pt x="53436" y="58250"/>
                    </a:lnTo>
                    <a:lnTo>
                      <a:pt x="52452" y="58359"/>
                    </a:lnTo>
                    <a:lnTo>
                      <a:pt x="51467" y="58414"/>
                    </a:lnTo>
                    <a:lnTo>
                      <a:pt x="50483" y="58441"/>
                    </a:lnTo>
                    <a:lnTo>
                      <a:pt x="49526" y="58414"/>
                    </a:lnTo>
                    <a:lnTo>
                      <a:pt x="48569" y="58359"/>
                    </a:lnTo>
                    <a:lnTo>
                      <a:pt x="47666" y="58250"/>
                    </a:lnTo>
                    <a:lnTo>
                      <a:pt x="46764" y="58085"/>
                    </a:lnTo>
                    <a:lnTo>
                      <a:pt x="45889" y="57894"/>
                    </a:lnTo>
                    <a:lnTo>
                      <a:pt x="45287" y="57730"/>
                    </a:lnTo>
                    <a:lnTo>
                      <a:pt x="44658" y="57511"/>
                    </a:lnTo>
                    <a:lnTo>
                      <a:pt x="44056" y="57292"/>
                    </a:lnTo>
                    <a:lnTo>
                      <a:pt x="43455" y="57019"/>
                    </a:lnTo>
                    <a:lnTo>
                      <a:pt x="42853" y="56718"/>
                    </a:lnTo>
                    <a:lnTo>
                      <a:pt x="42279" y="56390"/>
                    </a:lnTo>
                    <a:lnTo>
                      <a:pt x="41732" y="56062"/>
                    </a:lnTo>
                    <a:lnTo>
                      <a:pt x="41185" y="55706"/>
                    </a:lnTo>
                    <a:lnTo>
                      <a:pt x="40720" y="55323"/>
                    </a:lnTo>
                    <a:lnTo>
                      <a:pt x="40255" y="54913"/>
                    </a:lnTo>
                    <a:lnTo>
                      <a:pt x="39845" y="54503"/>
                    </a:lnTo>
                    <a:lnTo>
                      <a:pt x="39489" y="54065"/>
                    </a:lnTo>
                    <a:lnTo>
                      <a:pt x="39189" y="53628"/>
                    </a:lnTo>
                    <a:lnTo>
                      <a:pt x="38942" y="53190"/>
                    </a:lnTo>
                    <a:lnTo>
                      <a:pt x="38833" y="52972"/>
                    </a:lnTo>
                    <a:lnTo>
                      <a:pt x="38751" y="52725"/>
                    </a:lnTo>
                    <a:lnTo>
                      <a:pt x="38696" y="52507"/>
                    </a:lnTo>
                    <a:lnTo>
                      <a:pt x="38642" y="52260"/>
                    </a:lnTo>
                    <a:lnTo>
                      <a:pt x="38614" y="52014"/>
                    </a:lnTo>
                    <a:lnTo>
                      <a:pt x="38614" y="51741"/>
                    </a:lnTo>
                    <a:lnTo>
                      <a:pt x="38642" y="51495"/>
                    </a:lnTo>
                    <a:lnTo>
                      <a:pt x="38696" y="51249"/>
                    </a:lnTo>
                    <a:lnTo>
                      <a:pt x="38778" y="50975"/>
                    </a:lnTo>
                    <a:lnTo>
                      <a:pt x="38888" y="50729"/>
                    </a:lnTo>
                    <a:lnTo>
                      <a:pt x="38997" y="50483"/>
                    </a:lnTo>
                    <a:lnTo>
                      <a:pt x="39161" y="50209"/>
                    </a:lnTo>
                    <a:lnTo>
                      <a:pt x="39353" y="49963"/>
                    </a:lnTo>
                    <a:lnTo>
                      <a:pt x="39544" y="49717"/>
                    </a:lnTo>
                    <a:lnTo>
                      <a:pt x="39790" y="49471"/>
                    </a:lnTo>
                    <a:lnTo>
                      <a:pt x="40064" y="49225"/>
                    </a:lnTo>
                    <a:lnTo>
                      <a:pt x="40337" y="48979"/>
                    </a:lnTo>
                    <a:lnTo>
                      <a:pt x="40638" y="48733"/>
                    </a:lnTo>
                    <a:lnTo>
                      <a:pt x="41349" y="48268"/>
                    </a:lnTo>
                    <a:lnTo>
                      <a:pt x="41704" y="48049"/>
                    </a:lnTo>
                    <a:lnTo>
                      <a:pt x="42060" y="47858"/>
                    </a:lnTo>
                    <a:lnTo>
                      <a:pt x="42443" y="47666"/>
                    </a:lnTo>
                    <a:lnTo>
                      <a:pt x="42826" y="47502"/>
                    </a:lnTo>
                    <a:lnTo>
                      <a:pt x="43619" y="47201"/>
                    </a:lnTo>
                    <a:lnTo>
                      <a:pt x="44467" y="46955"/>
                    </a:lnTo>
                    <a:lnTo>
                      <a:pt x="45314" y="46791"/>
                    </a:lnTo>
                    <a:lnTo>
                      <a:pt x="46189" y="46654"/>
                    </a:lnTo>
                    <a:lnTo>
                      <a:pt x="47065" y="46600"/>
                    </a:lnTo>
                    <a:lnTo>
                      <a:pt x="47994" y="46572"/>
                    </a:lnTo>
                    <a:close/>
                    <a:moveTo>
                      <a:pt x="77666" y="0"/>
                    </a:moveTo>
                    <a:lnTo>
                      <a:pt x="76545" y="55"/>
                    </a:lnTo>
                    <a:lnTo>
                      <a:pt x="75451" y="110"/>
                    </a:lnTo>
                    <a:lnTo>
                      <a:pt x="74384" y="219"/>
                    </a:lnTo>
                    <a:lnTo>
                      <a:pt x="73372" y="356"/>
                    </a:lnTo>
                    <a:lnTo>
                      <a:pt x="72415" y="520"/>
                    </a:lnTo>
                    <a:lnTo>
                      <a:pt x="71485" y="684"/>
                    </a:lnTo>
                    <a:lnTo>
                      <a:pt x="70638" y="875"/>
                    </a:lnTo>
                    <a:lnTo>
                      <a:pt x="69817" y="1067"/>
                    </a:lnTo>
                    <a:lnTo>
                      <a:pt x="69024" y="1285"/>
                    </a:lnTo>
                    <a:lnTo>
                      <a:pt x="68313" y="1504"/>
                    </a:lnTo>
                    <a:lnTo>
                      <a:pt x="67630" y="1750"/>
                    </a:lnTo>
                    <a:lnTo>
                      <a:pt x="67001" y="1969"/>
                    </a:lnTo>
                    <a:lnTo>
                      <a:pt x="65907" y="2407"/>
                    </a:lnTo>
                    <a:lnTo>
                      <a:pt x="64731" y="2926"/>
                    </a:lnTo>
                    <a:lnTo>
                      <a:pt x="63610" y="3528"/>
                    </a:lnTo>
                    <a:lnTo>
                      <a:pt x="62543" y="4157"/>
                    </a:lnTo>
                    <a:lnTo>
                      <a:pt x="61531" y="4841"/>
                    </a:lnTo>
                    <a:lnTo>
                      <a:pt x="60547" y="5552"/>
                    </a:lnTo>
                    <a:lnTo>
                      <a:pt x="60082" y="5907"/>
                    </a:lnTo>
                    <a:lnTo>
                      <a:pt x="59644" y="6290"/>
                    </a:lnTo>
                    <a:lnTo>
                      <a:pt x="59207" y="6700"/>
                    </a:lnTo>
                    <a:lnTo>
                      <a:pt x="58796" y="7083"/>
                    </a:lnTo>
                    <a:lnTo>
                      <a:pt x="58386" y="7493"/>
                    </a:lnTo>
                    <a:lnTo>
                      <a:pt x="58003" y="7931"/>
                    </a:lnTo>
                    <a:lnTo>
                      <a:pt x="57621" y="8341"/>
                    </a:lnTo>
                    <a:lnTo>
                      <a:pt x="57265" y="8779"/>
                    </a:lnTo>
                    <a:lnTo>
                      <a:pt x="56937" y="9216"/>
                    </a:lnTo>
                    <a:lnTo>
                      <a:pt x="56609" y="9654"/>
                    </a:lnTo>
                    <a:lnTo>
                      <a:pt x="56308" y="10119"/>
                    </a:lnTo>
                    <a:lnTo>
                      <a:pt x="56007" y="10583"/>
                    </a:lnTo>
                    <a:lnTo>
                      <a:pt x="55734" y="11048"/>
                    </a:lnTo>
                    <a:lnTo>
                      <a:pt x="55487" y="11513"/>
                    </a:lnTo>
                    <a:lnTo>
                      <a:pt x="55241" y="12006"/>
                    </a:lnTo>
                    <a:lnTo>
                      <a:pt x="55023" y="12498"/>
                    </a:lnTo>
                    <a:lnTo>
                      <a:pt x="54831" y="12990"/>
                    </a:lnTo>
                    <a:lnTo>
                      <a:pt x="54640" y="13482"/>
                    </a:lnTo>
                    <a:lnTo>
                      <a:pt x="54476" y="13975"/>
                    </a:lnTo>
                    <a:lnTo>
                      <a:pt x="54339" y="14467"/>
                    </a:lnTo>
                    <a:lnTo>
                      <a:pt x="54202" y="14986"/>
                    </a:lnTo>
                    <a:lnTo>
                      <a:pt x="54093" y="15506"/>
                    </a:lnTo>
                    <a:lnTo>
                      <a:pt x="53983" y="16135"/>
                    </a:lnTo>
                    <a:lnTo>
                      <a:pt x="53901" y="16791"/>
                    </a:lnTo>
                    <a:lnTo>
                      <a:pt x="53847" y="17420"/>
                    </a:lnTo>
                    <a:lnTo>
                      <a:pt x="53847" y="18049"/>
                    </a:lnTo>
                    <a:lnTo>
                      <a:pt x="53847" y="18678"/>
                    </a:lnTo>
                    <a:lnTo>
                      <a:pt x="53874" y="19307"/>
                    </a:lnTo>
                    <a:lnTo>
                      <a:pt x="53901" y="19936"/>
                    </a:lnTo>
                    <a:lnTo>
                      <a:pt x="53983" y="20565"/>
                    </a:lnTo>
                    <a:lnTo>
                      <a:pt x="54065" y="21167"/>
                    </a:lnTo>
                    <a:lnTo>
                      <a:pt x="54202" y="21768"/>
                    </a:lnTo>
                    <a:lnTo>
                      <a:pt x="54339" y="22370"/>
                    </a:lnTo>
                    <a:lnTo>
                      <a:pt x="54476" y="22972"/>
                    </a:lnTo>
                    <a:lnTo>
                      <a:pt x="54640" y="23573"/>
                    </a:lnTo>
                    <a:lnTo>
                      <a:pt x="54831" y="24175"/>
                    </a:lnTo>
                    <a:lnTo>
                      <a:pt x="55269" y="25351"/>
                    </a:lnTo>
                    <a:lnTo>
                      <a:pt x="55734" y="26500"/>
                    </a:lnTo>
                    <a:lnTo>
                      <a:pt x="56253" y="27648"/>
                    </a:lnTo>
                    <a:lnTo>
                      <a:pt x="56800" y="28769"/>
                    </a:lnTo>
                    <a:lnTo>
                      <a:pt x="57402" y="29891"/>
                    </a:lnTo>
                    <a:lnTo>
                      <a:pt x="58003" y="30984"/>
                    </a:lnTo>
                    <a:lnTo>
                      <a:pt x="58632" y="32051"/>
                    </a:lnTo>
                    <a:lnTo>
                      <a:pt x="59890" y="34157"/>
                    </a:lnTo>
                    <a:lnTo>
                      <a:pt x="60875" y="35798"/>
                    </a:lnTo>
                    <a:lnTo>
                      <a:pt x="62023" y="37739"/>
                    </a:lnTo>
                    <a:lnTo>
                      <a:pt x="62625" y="38778"/>
                    </a:lnTo>
                    <a:lnTo>
                      <a:pt x="63199" y="39818"/>
                    </a:lnTo>
                    <a:lnTo>
                      <a:pt x="63746" y="40911"/>
                    </a:lnTo>
                    <a:lnTo>
                      <a:pt x="64239" y="41978"/>
                    </a:lnTo>
                    <a:lnTo>
                      <a:pt x="64703" y="43099"/>
                    </a:lnTo>
                    <a:lnTo>
                      <a:pt x="64895" y="43646"/>
                    </a:lnTo>
                    <a:lnTo>
                      <a:pt x="65086" y="44193"/>
                    </a:lnTo>
                    <a:lnTo>
                      <a:pt x="65250" y="44767"/>
                    </a:lnTo>
                    <a:lnTo>
                      <a:pt x="65387" y="45314"/>
                    </a:lnTo>
                    <a:lnTo>
                      <a:pt x="65524" y="45861"/>
                    </a:lnTo>
                    <a:lnTo>
                      <a:pt x="65633" y="46436"/>
                    </a:lnTo>
                    <a:lnTo>
                      <a:pt x="65688" y="46982"/>
                    </a:lnTo>
                    <a:lnTo>
                      <a:pt x="65743" y="47529"/>
                    </a:lnTo>
                    <a:lnTo>
                      <a:pt x="65743" y="48076"/>
                    </a:lnTo>
                    <a:lnTo>
                      <a:pt x="65743" y="48623"/>
                    </a:lnTo>
                    <a:lnTo>
                      <a:pt x="65688" y="49143"/>
                    </a:lnTo>
                    <a:lnTo>
                      <a:pt x="65606" y="49690"/>
                    </a:lnTo>
                    <a:lnTo>
                      <a:pt x="65496" y="50209"/>
                    </a:lnTo>
                    <a:lnTo>
                      <a:pt x="65332" y="50729"/>
                    </a:lnTo>
                    <a:lnTo>
                      <a:pt x="65141" y="51249"/>
                    </a:lnTo>
                    <a:lnTo>
                      <a:pt x="64895" y="51741"/>
                    </a:lnTo>
                    <a:lnTo>
                      <a:pt x="64621" y="52233"/>
                    </a:lnTo>
                    <a:lnTo>
                      <a:pt x="64293" y="52725"/>
                    </a:lnTo>
                    <a:lnTo>
                      <a:pt x="63965" y="53190"/>
                    </a:lnTo>
                    <a:lnTo>
                      <a:pt x="63610" y="53600"/>
                    </a:lnTo>
                    <a:lnTo>
                      <a:pt x="63199" y="54011"/>
                    </a:lnTo>
                    <a:lnTo>
                      <a:pt x="62789" y="54394"/>
                    </a:lnTo>
                    <a:lnTo>
                      <a:pt x="62598" y="53819"/>
                    </a:lnTo>
                    <a:lnTo>
                      <a:pt x="62352" y="53245"/>
                    </a:lnTo>
                    <a:lnTo>
                      <a:pt x="62105" y="52671"/>
                    </a:lnTo>
                    <a:lnTo>
                      <a:pt x="61805" y="52124"/>
                    </a:lnTo>
                    <a:lnTo>
                      <a:pt x="61504" y="51577"/>
                    </a:lnTo>
                    <a:lnTo>
                      <a:pt x="61148" y="51030"/>
                    </a:lnTo>
                    <a:lnTo>
                      <a:pt x="60765" y="50510"/>
                    </a:lnTo>
                    <a:lnTo>
                      <a:pt x="60383" y="49991"/>
                    </a:lnTo>
                    <a:lnTo>
                      <a:pt x="59945" y="49498"/>
                    </a:lnTo>
                    <a:lnTo>
                      <a:pt x="59507" y="49034"/>
                    </a:lnTo>
                    <a:lnTo>
                      <a:pt x="59015" y="48569"/>
                    </a:lnTo>
                    <a:lnTo>
                      <a:pt x="58496" y="48104"/>
                    </a:lnTo>
                    <a:lnTo>
                      <a:pt x="57976" y="47694"/>
                    </a:lnTo>
                    <a:lnTo>
                      <a:pt x="57429" y="47283"/>
                    </a:lnTo>
                    <a:lnTo>
                      <a:pt x="56827" y="46900"/>
                    </a:lnTo>
                    <a:lnTo>
                      <a:pt x="56226" y="46518"/>
                    </a:lnTo>
                    <a:lnTo>
                      <a:pt x="55734" y="46271"/>
                    </a:lnTo>
                    <a:lnTo>
                      <a:pt x="55241" y="45998"/>
                    </a:lnTo>
                    <a:lnTo>
                      <a:pt x="54749" y="45779"/>
                    </a:lnTo>
                    <a:lnTo>
                      <a:pt x="54257" y="45560"/>
                    </a:lnTo>
                    <a:lnTo>
                      <a:pt x="53737" y="45342"/>
                    </a:lnTo>
                    <a:lnTo>
                      <a:pt x="53218" y="45178"/>
                    </a:lnTo>
                    <a:lnTo>
                      <a:pt x="52698" y="45013"/>
                    </a:lnTo>
                    <a:lnTo>
                      <a:pt x="52178" y="44849"/>
                    </a:lnTo>
                    <a:lnTo>
                      <a:pt x="51659" y="44713"/>
                    </a:lnTo>
                    <a:lnTo>
                      <a:pt x="51112" y="44603"/>
                    </a:lnTo>
                    <a:lnTo>
                      <a:pt x="50592" y="44494"/>
                    </a:lnTo>
                    <a:lnTo>
                      <a:pt x="50045" y="44412"/>
                    </a:lnTo>
                    <a:lnTo>
                      <a:pt x="49526" y="44357"/>
                    </a:lnTo>
                    <a:lnTo>
                      <a:pt x="48979" y="44302"/>
                    </a:lnTo>
                    <a:lnTo>
                      <a:pt x="48459" y="44275"/>
                    </a:lnTo>
                    <a:lnTo>
                      <a:pt x="47940" y="44248"/>
                    </a:lnTo>
                    <a:lnTo>
                      <a:pt x="47393" y="44248"/>
                    </a:lnTo>
                    <a:lnTo>
                      <a:pt x="46873" y="44275"/>
                    </a:lnTo>
                    <a:lnTo>
                      <a:pt x="46354" y="44302"/>
                    </a:lnTo>
                    <a:lnTo>
                      <a:pt x="45834" y="44357"/>
                    </a:lnTo>
                    <a:lnTo>
                      <a:pt x="45314" y="44439"/>
                    </a:lnTo>
                    <a:lnTo>
                      <a:pt x="44822" y="44521"/>
                    </a:lnTo>
                    <a:lnTo>
                      <a:pt x="44302" y="44631"/>
                    </a:lnTo>
                    <a:lnTo>
                      <a:pt x="43810" y="44740"/>
                    </a:lnTo>
                    <a:lnTo>
                      <a:pt x="43318" y="44877"/>
                    </a:lnTo>
                    <a:lnTo>
                      <a:pt x="42826" y="45041"/>
                    </a:lnTo>
                    <a:lnTo>
                      <a:pt x="42361" y="45205"/>
                    </a:lnTo>
                    <a:lnTo>
                      <a:pt x="41896" y="45396"/>
                    </a:lnTo>
                    <a:lnTo>
                      <a:pt x="41431" y="45588"/>
                    </a:lnTo>
                    <a:lnTo>
                      <a:pt x="40993" y="45807"/>
                    </a:lnTo>
                    <a:lnTo>
                      <a:pt x="40556" y="46053"/>
                    </a:lnTo>
                    <a:lnTo>
                      <a:pt x="40118" y="46299"/>
                    </a:lnTo>
                    <a:lnTo>
                      <a:pt x="39489" y="46736"/>
                    </a:lnTo>
                    <a:lnTo>
                      <a:pt x="38915" y="47147"/>
                    </a:lnTo>
                    <a:lnTo>
                      <a:pt x="38423" y="47584"/>
                    </a:lnTo>
                    <a:lnTo>
                      <a:pt x="37985" y="48022"/>
                    </a:lnTo>
                    <a:lnTo>
                      <a:pt x="37630" y="48432"/>
                    </a:lnTo>
                    <a:lnTo>
                      <a:pt x="37302" y="48869"/>
                    </a:lnTo>
                    <a:lnTo>
                      <a:pt x="37028" y="49280"/>
                    </a:lnTo>
                    <a:lnTo>
                      <a:pt x="36809" y="49690"/>
                    </a:lnTo>
                    <a:lnTo>
                      <a:pt x="36645" y="50100"/>
                    </a:lnTo>
                    <a:lnTo>
                      <a:pt x="36509" y="50510"/>
                    </a:lnTo>
                    <a:lnTo>
                      <a:pt x="36399" y="50893"/>
                    </a:lnTo>
                    <a:lnTo>
                      <a:pt x="36344" y="51276"/>
                    </a:lnTo>
                    <a:lnTo>
                      <a:pt x="36317" y="51631"/>
                    </a:lnTo>
                    <a:lnTo>
                      <a:pt x="36317" y="51987"/>
                    </a:lnTo>
                    <a:lnTo>
                      <a:pt x="36344" y="52315"/>
                    </a:lnTo>
                    <a:lnTo>
                      <a:pt x="36372" y="52616"/>
                    </a:lnTo>
                    <a:lnTo>
                      <a:pt x="36426" y="52972"/>
                    </a:lnTo>
                    <a:lnTo>
                      <a:pt x="36509" y="53300"/>
                    </a:lnTo>
                    <a:lnTo>
                      <a:pt x="36618" y="53628"/>
                    </a:lnTo>
                    <a:lnTo>
                      <a:pt x="36755" y="53929"/>
                    </a:lnTo>
                    <a:lnTo>
                      <a:pt x="36891" y="54257"/>
                    </a:lnTo>
                    <a:lnTo>
                      <a:pt x="37055" y="54558"/>
                    </a:lnTo>
                    <a:lnTo>
                      <a:pt x="37247" y="54858"/>
                    </a:lnTo>
                    <a:lnTo>
                      <a:pt x="37438" y="55159"/>
                    </a:lnTo>
                    <a:lnTo>
                      <a:pt x="37876" y="55734"/>
                    </a:lnTo>
                    <a:lnTo>
                      <a:pt x="38395" y="56308"/>
                    </a:lnTo>
                    <a:lnTo>
                      <a:pt x="38942" y="56827"/>
                    </a:lnTo>
                    <a:lnTo>
                      <a:pt x="39544" y="57347"/>
                    </a:lnTo>
                    <a:lnTo>
                      <a:pt x="40200" y="57812"/>
                    </a:lnTo>
                    <a:lnTo>
                      <a:pt x="40857" y="58250"/>
                    </a:lnTo>
                    <a:lnTo>
                      <a:pt x="41568" y="58660"/>
                    </a:lnTo>
                    <a:lnTo>
                      <a:pt x="42306" y="59043"/>
                    </a:lnTo>
                    <a:lnTo>
                      <a:pt x="43044" y="59371"/>
                    </a:lnTo>
                    <a:lnTo>
                      <a:pt x="43810" y="59672"/>
                    </a:lnTo>
                    <a:lnTo>
                      <a:pt x="44576" y="59918"/>
                    </a:lnTo>
                    <a:lnTo>
                      <a:pt x="45314" y="60136"/>
                    </a:lnTo>
                    <a:lnTo>
                      <a:pt x="46217" y="60328"/>
                    </a:lnTo>
                    <a:lnTo>
                      <a:pt x="47147" y="60492"/>
                    </a:lnTo>
                    <a:lnTo>
                      <a:pt x="48104" y="60629"/>
                    </a:lnTo>
                    <a:lnTo>
                      <a:pt x="49088" y="60711"/>
                    </a:lnTo>
                    <a:lnTo>
                      <a:pt x="50073" y="60738"/>
                    </a:lnTo>
                    <a:lnTo>
                      <a:pt x="51085" y="60738"/>
                    </a:lnTo>
                    <a:lnTo>
                      <a:pt x="52124" y="60711"/>
                    </a:lnTo>
                    <a:lnTo>
                      <a:pt x="53136" y="60601"/>
                    </a:lnTo>
                    <a:lnTo>
                      <a:pt x="54175" y="60492"/>
                    </a:lnTo>
                    <a:lnTo>
                      <a:pt x="55187" y="60301"/>
                    </a:lnTo>
                    <a:lnTo>
                      <a:pt x="56226" y="60082"/>
                    </a:lnTo>
                    <a:lnTo>
                      <a:pt x="57210" y="59836"/>
                    </a:lnTo>
                    <a:lnTo>
                      <a:pt x="58195" y="59535"/>
                    </a:lnTo>
                    <a:lnTo>
                      <a:pt x="59179" y="59179"/>
                    </a:lnTo>
                    <a:lnTo>
                      <a:pt x="60109" y="58796"/>
                    </a:lnTo>
                    <a:lnTo>
                      <a:pt x="61039" y="58359"/>
                    </a:lnTo>
                    <a:lnTo>
                      <a:pt x="60957" y="59070"/>
                    </a:lnTo>
                    <a:lnTo>
                      <a:pt x="60847" y="59781"/>
                    </a:lnTo>
                    <a:lnTo>
                      <a:pt x="60683" y="60519"/>
                    </a:lnTo>
                    <a:lnTo>
                      <a:pt x="60437" y="61258"/>
                    </a:lnTo>
                    <a:lnTo>
                      <a:pt x="60218" y="61777"/>
                    </a:lnTo>
                    <a:lnTo>
                      <a:pt x="60000" y="62270"/>
                    </a:lnTo>
                    <a:lnTo>
                      <a:pt x="59781" y="62762"/>
                    </a:lnTo>
                    <a:lnTo>
                      <a:pt x="59535" y="63227"/>
                    </a:lnTo>
                    <a:lnTo>
                      <a:pt x="59261" y="63692"/>
                    </a:lnTo>
                    <a:lnTo>
                      <a:pt x="59015" y="64129"/>
                    </a:lnTo>
                    <a:lnTo>
                      <a:pt x="58714" y="64567"/>
                    </a:lnTo>
                    <a:lnTo>
                      <a:pt x="58441" y="64977"/>
                    </a:lnTo>
                    <a:lnTo>
                      <a:pt x="58113" y="65360"/>
                    </a:lnTo>
                    <a:lnTo>
                      <a:pt x="57812" y="65743"/>
                    </a:lnTo>
                    <a:lnTo>
                      <a:pt x="57484" y="66125"/>
                    </a:lnTo>
                    <a:lnTo>
                      <a:pt x="57156" y="66454"/>
                    </a:lnTo>
                    <a:lnTo>
                      <a:pt x="56800" y="66809"/>
                    </a:lnTo>
                    <a:lnTo>
                      <a:pt x="56445" y="67110"/>
                    </a:lnTo>
                    <a:lnTo>
                      <a:pt x="56062" y="67438"/>
                    </a:lnTo>
                    <a:lnTo>
                      <a:pt x="55679" y="67739"/>
                    </a:lnTo>
                    <a:lnTo>
                      <a:pt x="54913" y="68286"/>
                    </a:lnTo>
                    <a:lnTo>
                      <a:pt x="54093" y="68778"/>
                    </a:lnTo>
                    <a:lnTo>
                      <a:pt x="53245" y="69216"/>
                    </a:lnTo>
                    <a:lnTo>
                      <a:pt x="52343" y="69626"/>
                    </a:lnTo>
                    <a:lnTo>
                      <a:pt x="51440" y="69981"/>
                    </a:lnTo>
                    <a:lnTo>
                      <a:pt x="50483" y="70310"/>
                    </a:lnTo>
                    <a:lnTo>
                      <a:pt x="49526" y="70583"/>
                    </a:lnTo>
                    <a:lnTo>
                      <a:pt x="48541" y="70802"/>
                    </a:lnTo>
                    <a:lnTo>
                      <a:pt x="47529" y="70993"/>
                    </a:lnTo>
                    <a:lnTo>
                      <a:pt x="46490" y="71157"/>
                    </a:lnTo>
                    <a:lnTo>
                      <a:pt x="45451" y="71294"/>
                    </a:lnTo>
                    <a:lnTo>
                      <a:pt x="44385" y="71376"/>
                    </a:lnTo>
                    <a:lnTo>
                      <a:pt x="43318" y="71431"/>
                    </a:lnTo>
                    <a:lnTo>
                      <a:pt x="42224" y="71486"/>
                    </a:lnTo>
                    <a:lnTo>
                      <a:pt x="41158" y="71486"/>
                    </a:lnTo>
                    <a:lnTo>
                      <a:pt x="40036" y="71458"/>
                    </a:lnTo>
                    <a:lnTo>
                      <a:pt x="38942" y="71431"/>
                    </a:lnTo>
                    <a:lnTo>
                      <a:pt x="37849" y="71376"/>
                    </a:lnTo>
                    <a:lnTo>
                      <a:pt x="36755" y="71294"/>
                    </a:lnTo>
                    <a:lnTo>
                      <a:pt x="35633" y="71185"/>
                    </a:lnTo>
                    <a:lnTo>
                      <a:pt x="33473" y="70966"/>
                    </a:lnTo>
                    <a:lnTo>
                      <a:pt x="31313" y="70692"/>
                    </a:lnTo>
                    <a:lnTo>
                      <a:pt x="29207" y="70364"/>
                    </a:lnTo>
                    <a:lnTo>
                      <a:pt x="27156" y="70009"/>
                    </a:lnTo>
                    <a:lnTo>
                      <a:pt x="25187" y="69599"/>
                    </a:lnTo>
                    <a:lnTo>
                      <a:pt x="23273" y="69134"/>
                    </a:lnTo>
                    <a:lnTo>
                      <a:pt x="21413" y="68614"/>
                    </a:lnTo>
                    <a:lnTo>
                      <a:pt x="19581" y="68067"/>
                    </a:lnTo>
                    <a:lnTo>
                      <a:pt x="17830" y="67465"/>
                    </a:lnTo>
                    <a:lnTo>
                      <a:pt x="16135" y="66782"/>
                    </a:lnTo>
                    <a:lnTo>
                      <a:pt x="14850" y="66262"/>
                    </a:lnTo>
                    <a:lnTo>
                      <a:pt x="13646" y="65715"/>
                    </a:lnTo>
                    <a:lnTo>
                      <a:pt x="12470" y="65141"/>
                    </a:lnTo>
                    <a:lnTo>
                      <a:pt x="11377" y="64567"/>
                    </a:lnTo>
                    <a:lnTo>
                      <a:pt x="10310" y="63965"/>
                    </a:lnTo>
                    <a:lnTo>
                      <a:pt x="9298" y="63363"/>
                    </a:lnTo>
                    <a:lnTo>
                      <a:pt x="8341" y="62762"/>
                    </a:lnTo>
                    <a:lnTo>
                      <a:pt x="7439" y="62133"/>
                    </a:lnTo>
                    <a:lnTo>
                      <a:pt x="6591" y="61476"/>
                    </a:lnTo>
                    <a:lnTo>
                      <a:pt x="5798" y="60820"/>
                    </a:lnTo>
                    <a:lnTo>
                      <a:pt x="5059" y="60164"/>
                    </a:lnTo>
                    <a:lnTo>
                      <a:pt x="4376" y="59480"/>
                    </a:lnTo>
                    <a:lnTo>
                      <a:pt x="3747" y="58796"/>
                    </a:lnTo>
                    <a:lnTo>
                      <a:pt x="3145" y="58085"/>
                    </a:lnTo>
                    <a:lnTo>
                      <a:pt x="2625" y="57374"/>
                    </a:lnTo>
                    <a:lnTo>
                      <a:pt x="2161" y="56636"/>
                    </a:lnTo>
                    <a:lnTo>
                      <a:pt x="2024" y="56445"/>
                    </a:lnTo>
                    <a:lnTo>
                      <a:pt x="1832" y="56308"/>
                    </a:lnTo>
                    <a:lnTo>
                      <a:pt x="1641" y="56171"/>
                    </a:lnTo>
                    <a:lnTo>
                      <a:pt x="1450" y="56116"/>
                    </a:lnTo>
                    <a:lnTo>
                      <a:pt x="1231" y="56089"/>
                    </a:lnTo>
                    <a:lnTo>
                      <a:pt x="985" y="56089"/>
                    </a:lnTo>
                    <a:lnTo>
                      <a:pt x="766" y="56144"/>
                    </a:lnTo>
                    <a:lnTo>
                      <a:pt x="574" y="56253"/>
                    </a:lnTo>
                    <a:lnTo>
                      <a:pt x="383" y="56390"/>
                    </a:lnTo>
                    <a:lnTo>
                      <a:pt x="219" y="56554"/>
                    </a:lnTo>
                    <a:lnTo>
                      <a:pt x="110" y="56745"/>
                    </a:lnTo>
                    <a:lnTo>
                      <a:pt x="55" y="56964"/>
                    </a:lnTo>
                    <a:lnTo>
                      <a:pt x="0" y="57183"/>
                    </a:lnTo>
                    <a:lnTo>
                      <a:pt x="27" y="57402"/>
                    </a:lnTo>
                    <a:lnTo>
                      <a:pt x="82" y="57621"/>
                    </a:lnTo>
                    <a:lnTo>
                      <a:pt x="164" y="57839"/>
                    </a:lnTo>
                    <a:lnTo>
                      <a:pt x="711" y="58632"/>
                    </a:lnTo>
                    <a:lnTo>
                      <a:pt x="1285" y="59425"/>
                    </a:lnTo>
                    <a:lnTo>
                      <a:pt x="1914" y="60218"/>
                    </a:lnTo>
                    <a:lnTo>
                      <a:pt x="2598" y="60984"/>
                    </a:lnTo>
                    <a:lnTo>
                      <a:pt x="3364" y="61723"/>
                    </a:lnTo>
                    <a:lnTo>
                      <a:pt x="4157" y="62461"/>
                    </a:lnTo>
                    <a:lnTo>
                      <a:pt x="5032" y="63172"/>
                    </a:lnTo>
                    <a:lnTo>
                      <a:pt x="5934" y="63883"/>
                    </a:lnTo>
                    <a:lnTo>
                      <a:pt x="6919" y="64567"/>
                    </a:lnTo>
                    <a:lnTo>
                      <a:pt x="7931" y="65250"/>
                    </a:lnTo>
                    <a:lnTo>
                      <a:pt x="9025" y="65907"/>
                    </a:lnTo>
                    <a:lnTo>
                      <a:pt x="10173" y="66536"/>
                    </a:lnTo>
                    <a:lnTo>
                      <a:pt x="11349" y="67165"/>
                    </a:lnTo>
                    <a:lnTo>
                      <a:pt x="12607" y="67766"/>
                    </a:lnTo>
                    <a:lnTo>
                      <a:pt x="13892" y="68368"/>
                    </a:lnTo>
                    <a:lnTo>
                      <a:pt x="15260" y="68915"/>
                    </a:lnTo>
                    <a:lnTo>
                      <a:pt x="16135" y="69270"/>
                    </a:lnTo>
                    <a:lnTo>
                      <a:pt x="17037" y="69626"/>
                    </a:lnTo>
                    <a:lnTo>
                      <a:pt x="17940" y="69954"/>
                    </a:lnTo>
                    <a:lnTo>
                      <a:pt x="18870" y="70255"/>
                    </a:lnTo>
                    <a:lnTo>
                      <a:pt x="19799" y="70556"/>
                    </a:lnTo>
                    <a:lnTo>
                      <a:pt x="20729" y="70829"/>
                    </a:lnTo>
                    <a:lnTo>
                      <a:pt x="22671" y="71376"/>
                    </a:lnTo>
                    <a:lnTo>
                      <a:pt x="24640" y="71841"/>
                    </a:lnTo>
                    <a:lnTo>
                      <a:pt x="26691" y="72279"/>
                    </a:lnTo>
                    <a:lnTo>
                      <a:pt x="28824" y="72634"/>
                    </a:lnTo>
                    <a:lnTo>
                      <a:pt x="30984" y="72990"/>
                    </a:lnTo>
                    <a:lnTo>
                      <a:pt x="33555" y="73290"/>
                    </a:lnTo>
                    <a:lnTo>
                      <a:pt x="34868" y="73454"/>
                    </a:lnTo>
                    <a:lnTo>
                      <a:pt x="36180" y="73564"/>
                    </a:lnTo>
                    <a:lnTo>
                      <a:pt x="37493" y="73673"/>
                    </a:lnTo>
                    <a:lnTo>
                      <a:pt x="38806" y="73728"/>
                    </a:lnTo>
                    <a:lnTo>
                      <a:pt x="40118" y="73783"/>
                    </a:lnTo>
                    <a:lnTo>
                      <a:pt x="41431" y="73810"/>
                    </a:lnTo>
                    <a:lnTo>
                      <a:pt x="43127" y="73755"/>
                    </a:lnTo>
                    <a:lnTo>
                      <a:pt x="43974" y="73728"/>
                    </a:lnTo>
                    <a:lnTo>
                      <a:pt x="44795" y="73673"/>
                    </a:lnTo>
                    <a:lnTo>
                      <a:pt x="45642" y="73591"/>
                    </a:lnTo>
                    <a:lnTo>
                      <a:pt x="46463" y="73509"/>
                    </a:lnTo>
                    <a:lnTo>
                      <a:pt x="47283" y="73400"/>
                    </a:lnTo>
                    <a:lnTo>
                      <a:pt x="48076" y="73263"/>
                    </a:lnTo>
                    <a:lnTo>
                      <a:pt x="48869" y="73126"/>
                    </a:lnTo>
                    <a:lnTo>
                      <a:pt x="49663" y="72962"/>
                    </a:lnTo>
                    <a:lnTo>
                      <a:pt x="50456" y="72743"/>
                    </a:lnTo>
                    <a:lnTo>
                      <a:pt x="51221" y="72525"/>
                    </a:lnTo>
                    <a:lnTo>
                      <a:pt x="51960" y="72306"/>
                    </a:lnTo>
                    <a:lnTo>
                      <a:pt x="52698" y="72032"/>
                    </a:lnTo>
                    <a:lnTo>
                      <a:pt x="53409" y="71732"/>
                    </a:lnTo>
                    <a:lnTo>
                      <a:pt x="54120" y="71403"/>
                    </a:lnTo>
                    <a:lnTo>
                      <a:pt x="54804" y="71075"/>
                    </a:lnTo>
                    <a:lnTo>
                      <a:pt x="55487" y="70692"/>
                    </a:lnTo>
                    <a:lnTo>
                      <a:pt x="56144" y="70282"/>
                    </a:lnTo>
                    <a:lnTo>
                      <a:pt x="56773" y="69872"/>
                    </a:lnTo>
                    <a:lnTo>
                      <a:pt x="57374" y="69407"/>
                    </a:lnTo>
                    <a:lnTo>
                      <a:pt x="57976" y="68915"/>
                    </a:lnTo>
                    <a:lnTo>
                      <a:pt x="58550" y="68368"/>
                    </a:lnTo>
                    <a:lnTo>
                      <a:pt x="59097" y="67821"/>
                    </a:lnTo>
                    <a:lnTo>
                      <a:pt x="59617" y="67219"/>
                    </a:lnTo>
                    <a:lnTo>
                      <a:pt x="60136" y="66590"/>
                    </a:lnTo>
                    <a:lnTo>
                      <a:pt x="60601" y="65934"/>
                    </a:lnTo>
                    <a:lnTo>
                      <a:pt x="61066" y="65223"/>
                    </a:lnTo>
                    <a:lnTo>
                      <a:pt x="61476" y="64485"/>
                    </a:lnTo>
                    <a:lnTo>
                      <a:pt x="61887" y="63719"/>
                    </a:lnTo>
                    <a:lnTo>
                      <a:pt x="62242" y="62899"/>
                    </a:lnTo>
                    <a:lnTo>
                      <a:pt x="62598" y="62051"/>
                    </a:lnTo>
                    <a:lnTo>
                      <a:pt x="62816" y="61422"/>
                    </a:lnTo>
                    <a:lnTo>
                      <a:pt x="62981" y="60793"/>
                    </a:lnTo>
                    <a:lnTo>
                      <a:pt x="63117" y="60164"/>
                    </a:lnTo>
                    <a:lnTo>
                      <a:pt x="63227" y="59507"/>
                    </a:lnTo>
                    <a:lnTo>
                      <a:pt x="63309" y="58878"/>
                    </a:lnTo>
                    <a:lnTo>
                      <a:pt x="63336" y="58250"/>
                    </a:lnTo>
                    <a:lnTo>
                      <a:pt x="63336" y="57593"/>
                    </a:lnTo>
                    <a:lnTo>
                      <a:pt x="63281" y="56964"/>
                    </a:lnTo>
                    <a:lnTo>
                      <a:pt x="63719" y="56636"/>
                    </a:lnTo>
                    <a:lnTo>
                      <a:pt x="64102" y="56308"/>
                    </a:lnTo>
                    <a:lnTo>
                      <a:pt x="64485" y="55980"/>
                    </a:lnTo>
                    <a:lnTo>
                      <a:pt x="64867" y="55624"/>
                    </a:lnTo>
                    <a:lnTo>
                      <a:pt x="65223" y="55241"/>
                    </a:lnTo>
                    <a:lnTo>
                      <a:pt x="65551" y="54886"/>
                    </a:lnTo>
                    <a:lnTo>
                      <a:pt x="65879" y="54476"/>
                    </a:lnTo>
                    <a:lnTo>
                      <a:pt x="66180" y="54065"/>
                    </a:lnTo>
                    <a:lnTo>
                      <a:pt x="66590" y="53464"/>
                    </a:lnTo>
                    <a:lnTo>
                      <a:pt x="66919" y="52862"/>
                    </a:lnTo>
                    <a:lnTo>
                      <a:pt x="67219" y="52233"/>
                    </a:lnTo>
                    <a:lnTo>
                      <a:pt x="67465" y="51631"/>
                    </a:lnTo>
                    <a:lnTo>
                      <a:pt x="67684" y="51003"/>
                    </a:lnTo>
                    <a:lnTo>
                      <a:pt x="67821" y="50346"/>
                    </a:lnTo>
                    <a:lnTo>
                      <a:pt x="67958" y="49717"/>
                    </a:lnTo>
                    <a:lnTo>
                      <a:pt x="68012" y="49088"/>
                    </a:lnTo>
                    <a:lnTo>
                      <a:pt x="68067" y="48432"/>
                    </a:lnTo>
                    <a:lnTo>
                      <a:pt x="68067" y="47776"/>
                    </a:lnTo>
                    <a:lnTo>
                      <a:pt x="68012" y="47147"/>
                    </a:lnTo>
                    <a:lnTo>
                      <a:pt x="67958" y="46490"/>
                    </a:lnTo>
                    <a:lnTo>
                      <a:pt x="67848" y="45834"/>
                    </a:lnTo>
                    <a:lnTo>
                      <a:pt x="67739" y="45205"/>
                    </a:lnTo>
                    <a:lnTo>
                      <a:pt x="67575" y="44549"/>
                    </a:lnTo>
                    <a:lnTo>
                      <a:pt x="67411" y="43920"/>
                    </a:lnTo>
                    <a:lnTo>
                      <a:pt x="67192" y="43263"/>
                    </a:lnTo>
                    <a:lnTo>
                      <a:pt x="66973" y="42634"/>
                    </a:lnTo>
                    <a:lnTo>
                      <a:pt x="66727" y="42005"/>
                    </a:lnTo>
                    <a:lnTo>
                      <a:pt x="66481" y="41376"/>
                    </a:lnTo>
                    <a:lnTo>
                      <a:pt x="65934" y="40146"/>
                    </a:lnTo>
                    <a:lnTo>
                      <a:pt x="65332" y="38942"/>
                    </a:lnTo>
                    <a:lnTo>
                      <a:pt x="64703" y="37794"/>
                    </a:lnTo>
                    <a:lnTo>
                      <a:pt x="64074" y="36673"/>
                    </a:lnTo>
                    <a:lnTo>
                      <a:pt x="62844" y="34622"/>
                    </a:lnTo>
                    <a:lnTo>
                      <a:pt x="61859" y="32981"/>
                    </a:lnTo>
                    <a:lnTo>
                      <a:pt x="60683" y="31012"/>
                    </a:lnTo>
                    <a:lnTo>
                      <a:pt x="60109" y="30000"/>
                    </a:lnTo>
                    <a:lnTo>
                      <a:pt x="59535" y="28988"/>
                    </a:lnTo>
                    <a:lnTo>
                      <a:pt x="58988" y="27949"/>
                    </a:lnTo>
                    <a:lnTo>
                      <a:pt x="58468" y="26910"/>
                    </a:lnTo>
                    <a:lnTo>
                      <a:pt x="57976" y="25843"/>
                    </a:lnTo>
                    <a:lnTo>
                      <a:pt x="57511" y="24777"/>
                    </a:lnTo>
                    <a:lnTo>
                      <a:pt x="57128" y="23710"/>
                    </a:lnTo>
                    <a:lnTo>
                      <a:pt x="56773" y="22616"/>
                    </a:lnTo>
                    <a:lnTo>
                      <a:pt x="56636" y="22069"/>
                    </a:lnTo>
                    <a:lnTo>
                      <a:pt x="56499" y="21522"/>
                    </a:lnTo>
                    <a:lnTo>
                      <a:pt x="56390" y="20975"/>
                    </a:lnTo>
                    <a:lnTo>
                      <a:pt x="56308" y="20401"/>
                    </a:lnTo>
                    <a:lnTo>
                      <a:pt x="56226" y="19854"/>
                    </a:lnTo>
                    <a:lnTo>
                      <a:pt x="56171" y="19307"/>
                    </a:lnTo>
                    <a:lnTo>
                      <a:pt x="56144" y="18733"/>
                    </a:lnTo>
                    <a:lnTo>
                      <a:pt x="56144" y="18186"/>
                    </a:lnTo>
                    <a:lnTo>
                      <a:pt x="56171" y="17612"/>
                    </a:lnTo>
                    <a:lnTo>
                      <a:pt x="56198" y="17065"/>
                    </a:lnTo>
                    <a:lnTo>
                      <a:pt x="56281" y="16490"/>
                    </a:lnTo>
                    <a:lnTo>
                      <a:pt x="56363" y="15916"/>
                    </a:lnTo>
                    <a:lnTo>
                      <a:pt x="56445" y="15479"/>
                    </a:lnTo>
                    <a:lnTo>
                      <a:pt x="56554" y="15041"/>
                    </a:lnTo>
                    <a:lnTo>
                      <a:pt x="56691" y="14604"/>
                    </a:lnTo>
                    <a:lnTo>
                      <a:pt x="56827" y="14193"/>
                    </a:lnTo>
                    <a:lnTo>
                      <a:pt x="56992" y="13756"/>
                    </a:lnTo>
                    <a:lnTo>
                      <a:pt x="57183" y="13318"/>
                    </a:lnTo>
                    <a:lnTo>
                      <a:pt x="57374" y="12908"/>
                    </a:lnTo>
                    <a:lnTo>
                      <a:pt x="57566" y="12498"/>
                    </a:lnTo>
                    <a:lnTo>
                      <a:pt x="58031" y="11677"/>
                    </a:lnTo>
                    <a:lnTo>
                      <a:pt x="58578" y="10884"/>
                    </a:lnTo>
                    <a:lnTo>
                      <a:pt x="59152" y="10119"/>
                    </a:lnTo>
                    <a:lnTo>
                      <a:pt x="59808" y="9353"/>
                    </a:lnTo>
                    <a:lnTo>
                      <a:pt x="60492" y="8642"/>
                    </a:lnTo>
                    <a:lnTo>
                      <a:pt x="61258" y="7958"/>
                    </a:lnTo>
                    <a:lnTo>
                      <a:pt x="62078" y="7302"/>
                    </a:lnTo>
                    <a:lnTo>
                      <a:pt x="62926" y="6673"/>
                    </a:lnTo>
                    <a:lnTo>
                      <a:pt x="63828" y="6071"/>
                    </a:lnTo>
                    <a:lnTo>
                      <a:pt x="64785" y="5524"/>
                    </a:lnTo>
                    <a:lnTo>
                      <a:pt x="65770" y="5005"/>
                    </a:lnTo>
                    <a:lnTo>
                      <a:pt x="66809" y="4512"/>
                    </a:lnTo>
                    <a:lnTo>
                      <a:pt x="67794" y="4130"/>
                    </a:lnTo>
                    <a:lnTo>
                      <a:pt x="68778" y="3774"/>
                    </a:lnTo>
                    <a:lnTo>
                      <a:pt x="69790" y="3473"/>
                    </a:lnTo>
                    <a:lnTo>
                      <a:pt x="70829" y="3200"/>
                    </a:lnTo>
                    <a:lnTo>
                      <a:pt x="71868" y="2954"/>
                    </a:lnTo>
                    <a:lnTo>
                      <a:pt x="72935" y="2762"/>
                    </a:lnTo>
                    <a:lnTo>
                      <a:pt x="74001" y="2598"/>
                    </a:lnTo>
                    <a:lnTo>
                      <a:pt x="75095" y="2461"/>
                    </a:lnTo>
                    <a:lnTo>
                      <a:pt x="76189" y="2379"/>
                    </a:lnTo>
                    <a:lnTo>
                      <a:pt x="77310" y="2352"/>
                    </a:lnTo>
                    <a:lnTo>
                      <a:pt x="78432" y="2325"/>
                    </a:lnTo>
                    <a:lnTo>
                      <a:pt x="79580" y="2352"/>
                    </a:lnTo>
                    <a:lnTo>
                      <a:pt x="80729" y="2434"/>
                    </a:lnTo>
                    <a:lnTo>
                      <a:pt x="81877" y="2543"/>
                    </a:lnTo>
                    <a:lnTo>
                      <a:pt x="83053" y="2680"/>
                    </a:lnTo>
                    <a:lnTo>
                      <a:pt x="84229" y="2844"/>
                    </a:lnTo>
                    <a:lnTo>
                      <a:pt x="85405" y="3063"/>
                    </a:lnTo>
                    <a:lnTo>
                      <a:pt x="86608" y="3336"/>
                    </a:lnTo>
                    <a:lnTo>
                      <a:pt x="87784" y="3610"/>
                    </a:lnTo>
                    <a:lnTo>
                      <a:pt x="88988" y="3938"/>
                    </a:lnTo>
                    <a:lnTo>
                      <a:pt x="90191" y="4294"/>
                    </a:lnTo>
                    <a:lnTo>
                      <a:pt x="91394" y="4704"/>
                    </a:lnTo>
                    <a:lnTo>
                      <a:pt x="92597" y="5141"/>
                    </a:lnTo>
                    <a:lnTo>
                      <a:pt x="93828" y="5606"/>
                    </a:lnTo>
                    <a:lnTo>
                      <a:pt x="95031" y="6099"/>
                    </a:lnTo>
                    <a:lnTo>
                      <a:pt x="96235" y="6645"/>
                    </a:lnTo>
                    <a:lnTo>
                      <a:pt x="97438" y="7220"/>
                    </a:lnTo>
                    <a:lnTo>
                      <a:pt x="98641" y="7849"/>
                    </a:lnTo>
                    <a:lnTo>
                      <a:pt x="99844" y="8505"/>
                    </a:lnTo>
                    <a:lnTo>
                      <a:pt x="101048" y="9189"/>
                    </a:lnTo>
                    <a:lnTo>
                      <a:pt x="102251" y="9900"/>
                    </a:lnTo>
                    <a:lnTo>
                      <a:pt x="103427" y="10638"/>
                    </a:lnTo>
                    <a:lnTo>
                      <a:pt x="103646" y="10748"/>
                    </a:lnTo>
                    <a:lnTo>
                      <a:pt x="103864" y="10830"/>
                    </a:lnTo>
                    <a:lnTo>
                      <a:pt x="104083" y="10830"/>
                    </a:lnTo>
                    <a:lnTo>
                      <a:pt x="104302" y="10802"/>
                    </a:lnTo>
                    <a:lnTo>
                      <a:pt x="104521" y="10748"/>
                    </a:lnTo>
                    <a:lnTo>
                      <a:pt x="104712" y="10638"/>
                    </a:lnTo>
                    <a:lnTo>
                      <a:pt x="104876" y="10501"/>
                    </a:lnTo>
                    <a:lnTo>
                      <a:pt x="105040" y="10310"/>
                    </a:lnTo>
                    <a:lnTo>
                      <a:pt x="105150" y="10091"/>
                    </a:lnTo>
                    <a:lnTo>
                      <a:pt x="105204" y="9900"/>
                    </a:lnTo>
                    <a:lnTo>
                      <a:pt x="105204" y="9654"/>
                    </a:lnTo>
                    <a:lnTo>
                      <a:pt x="105177" y="9435"/>
                    </a:lnTo>
                    <a:lnTo>
                      <a:pt x="105122" y="9243"/>
                    </a:lnTo>
                    <a:lnTo>
                      <a:pt x="105013" y="9025"/>
                    </a:lnTo>
                    <a:lnTo>
                      <a:pt x="104876" y="8861"/>
                    </a:lnTo>
                    <a:lnTo>
                      <a:pt x="104685" y="8724"/>
                    </a:lnTo>
                    <a:lnTo>
                      <a:pt x="102907" y="7603"/>
                    </a:lnTo>
                    <a:lnTo>
                      <a:pt x="101157" y="6563"/>
                    </a:lnTo>
                    <a:lnTo>
                      <a:pt x="99434" y="5634"/>
                    </a:lnTo>
                    <a:lnTo>
                      <a:pt x="97739" y="4786"/>
                    </a:lnTo>
                    <a:lnTo>
                      <a:pt x="96071" y="3993"/>
                    </a:lnTo>
                    <a:lnTo>
                      <a:pt x="94430" y="3309"/>
                    </a:lnTo>
                    <a:lnTo>
                      <a:pt x="92844" y="2708"/>
                    </a:lnTo>
                    <a:lnTo>
                      <a:pt x="91285" y="2161"/>
                    </a:lnTo>
                    <a:lnTo>
                      <a:pt x="89753" y="1668"/>
                    </a:lnTo>
                    <a:lnTo>
                      <a:pt x="88249" y="1285"/>
                    </a:lnTo>
                    <a:lnTo>
                      <a:pt x="86800" y="930"/>
                    </a:lnTo>
                    <a:lnTo>
                      <a:pt x="85378" y="656"/>
                    </a:lnTo>
                    <a:lnTo>
                      <a:pt x="84010" y="410"/>
                    </a:lnTo>
                    <a:lnTo>
                      <a:pt x="82643" y="246"/>
                    </a:lnTo>
                    <a:lnTo>
                      <a:pt x="81358" y="110"/>
                    </a:lnTo>
                    <a:lnTo>
                      <a:pt x="80072" y="27"/>
                    </a:lnTo>
                    <a:lnTo>
                      <a:pt x="78869"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2898300" y="3333675"/>
                <a:ext cx="4216275" cy="868300"/>
              </a:xfrm>
              <a:custGeom>
                <a:avLst/>
                <a:gdLst/>
                <a:ahLst/>
                <a:cxnLst/>
                <a:rect l="l" t="t" r="r" b="b"/>
                <a:pathLst>
                  <a:path w="168651" h="34732" extrusionOk="0">
                    <a:moveTo>
                      <a:pt x="29262" y="0"/>
                    </a:moveTo>
                    <a:lnTo>
                      <a:pt x="28387" y="28"/>
                    </a:lnTo>
                    <a:lnTo>
                      <a:pt x="27512" y="55"/>
                    </a:lnTo>
                    <a:lnTo>
                      <a:pt x="26664" y="110"/>
                    </a:lnTo>
                    <a:lnTo>
                      <a:pt x="25816" y="164"/>
                    </a:lnTo>
                    <a:lnTo>
                      <a:pt x="24969" y="246"/>
                    </a:lnTo>
                    <a:lnTo>
                      <a:pt x="24175" y="328"/>
                    </a:lnTo>
                    <a:lnTo>
                      <a:pt x="23355" y="438"/>
                    </a:lnTo>
                    <a:lnTo>
                      <a:pt x="21796" y="684"/>
                    </a:lnTo>
                    <a:lnTo>
                      <a:pt x="20292" y="985"/>
                    </a:lnTo>
                    <a:lnTo>
                      <a:pt x="18870" y="1368"/>
                    </a:lnTo>
                    <a:lnTo>
                      <a:pt x="17475" y="1778"/>
                    </a:lnTo>
                    <a:lnTo>
                      <a:pt x="16135" y="2243"/>
                    </a:lnTo>
                    <a:lnTo>
                      <a:pt x="14850" y="2735"/>
                    </a:lnTo>
                    <a:lnTo>
                      <a:pt x="13619" y="3282"/>
                    </a:lnTo>
                    <a:lnTo>
                      <a:pt x="12444" y="3856"/>
                    </a:lnTo>
                    <a:lnTo>
                      <a:pt x="11350" y="4485"/>
                    </a:lnTo>
                    <a:lnTo>
                      <a:pt x="10283" y="5142"/>
                    </a:lnTo>
                    <a:lnTo>
                      <a:pt x="9271" y="5825"/>
                    </a:lnTo>
                    <a:lnTo>
                      <a:pt x="8314" y="6536"/>
                    </a:lnTo>
                    <a:lnTo>
                      <a:pt x="7384" y="7275"/>
                    </a:lnTo>
                    <a:lnTo>
                      <a:pt x="6537" y="8040"/>
                    </a:lnTo>
                    <a:lnTo>
                      <a:pt x="5744" y="8833"/>
                    </a:lnTo>
                    <a:lnTo>
                      <a:pt x="4978" y="9626"/>
                    </a:lnTo>
                    <a:lnTo>
                      <a:pt x="4294" y="10447"/>
                    </a:lnTo>
                    <a:lnTo>
                      <a:pt x="3638" y="11267"/>
                    </a:lnTo>
                    <a:lnTo>
                      <a:pt x="3036" y="12115"/>
                    </a:lnTo>
                    <a:lnTo>
                      <a:pt x="2489" y="12963"/>
                    </a:lnTo>
                    <a:lnTo>
                      <a:pt x="1970" y="13811"/>
                    </a:lnTo>
                    <a:lnTo>
                      <a:pt x="1532" y="14658"/>
                    </a:lnTo>
                    <a:lnTo>
                      <a:pt x="1122" y="15506"/>
                    </a:lnTo>
                    <a:lnTo>
                      <a:pt x="766" y="16354"/>
                    </a:lnTo>
                    <a:lnTo>
                      <a:pt x="466" y="17174"/>
                    </a:lnTo>
                    <a:lnTo>
                      <a:pt x="192" y="17995"/>
                    </a:lnTo>
                    <a:lnTo>
                      <a:pt x="1" y="18815"/>
                    </a:lnTo>
                    <a:lnTo>
                      <a:pt x="438" y="19417"/>
                    </a:lnTo>
                    <a:lnTo>
                      <a:pt x="930" y="19964"/>
                    </a:lnTo>
                    <a:lnTo>
                      <a:pt x="1450" y="20511"/>
                    </a:lnTo>
                    <a:lnTo>
                      <a:pt x="1997" y="21030"/>
                    </a:lnTo>
                    <a:lnTo>
                      <a:pt x="2599" y="21550"/>
                    </a:lnTo>
                    <a:lnTo>
                      <a:pt x="3228" y="22042"/>
                    </a:lnTo>
                    <a:lnTo>
                      <a:pt x="3884" y="22507"/>
                    </a:lnTo>
                    <a:lnTo>
                      <a:pt x="4568" y="22972"/>
                    </a:lnTo>
                    <a:lnTo>
                      <a:pt x="5279" y="23409"/>
                    </a:lnTo>
                    <a:lnTo>
                      <a:pt x="6017" y="23820"/>
                    </a:lnTo>
                    <a:lnTo>
                      <a:pt x="6755" y="24230"/>
                    </a:lnTo>
                    <a:lnTo>
                      <a:pt x="7548" y="24613"/>
                    </a:lnTo>
                    <a:lnTo>
                      <a:pt x="8369" y="24968"/>
                    </a:lnTo>
                    <a:lnTo>
                      <a:pt x="9189" y="25324"/>
                    </a:lnTo>
                    <a:lnTo>
                      <a:pt x="10037" y="25679"/>
                    </a:lnTo>
                    <a:lnTo>
                      <a:pt x="10885" y="26007"/>
                    </a:lnTo>
                    <a:lnTo>
                      <a:pt x="11760" y="26308"/>
                    </a:lnTo>
                    <a:lnTo>
                      <a:pt x="12662" y="26609"/>
                    </a:lnTo>
                    <a:lnTo>
                      <a:pt x="13565" y="26882"/>
                    </a:lnTo>
                    <a:lnTo>
                      <a:pt x="14495" y="27156"/>
                    </a:lnTo>
                    <a:lnTo>
                      <a:pt x="16354" y="27648"/>
                    </a:lnTo>
                    <a:lnTo>
                      <a:pt x="18241" y="28113"/>
                    </a:lnTo>
                    <a:lnTo>
                      <a:pt x="20155" y="28496"/>
                    </a:lnTo>
                    <a:lnTo>
                      <a:pt x="22097" y="28851"/>
                    </a:lnTo>
                    <a:lnTo>
                      <a:pt x="24011" y="29180"/>
                    </a:lnTo>
                    <a:lnTo>
                      <a:pt x="25926" y="29453"/>
                    </a:lnTo>
                    <a:lnTo>
                      <a:pt x="27785" y="29699"/>
                    </a:lnTo>
                    <a:lnTo>
                      <a:pt x="29618" y="29891"/>
                    </a:lnTo>
                    <a:lnTo>
                      <a:pt x="31422" y="30055"/>
                    </a:lnTo>
                    <a:lnTo>
                      <a:pt x="33145" y="30191"/>
                    </a:lnTo>
                    <a:lnTo>
                      <a:pt x="34786" y="30328"/>
                    </a:lnTo>
                    <a:lnTo>
                      <a:pt x="36372" y="30410"/>
                    </a:lnTo>
                    <a:lnTo>
                      <a:pt x="39216" y="30520"/>
                    </a:lnTo>
                    <a:lnTo>
                      <a:pt x="41568" y="30574"/>
                    </a:lnTo>
                    <a:lnTo>
                      <a:pt x="43373" y="30602"/>
                    </a:lnTo>
                    <a:lnTo>
                      <a:pt x="44932" y="30574"/>
                    </a:lnTo>
                    <a:lnTo>
                      <a:pt x="55214" y="30875"/>
                    </a:lnTo>
                    <a:lnTo>
                      <a:pt x="65989" y="31149"/>
                    </a:lnTo>
                    <a:lnTo>
                      <a:pt x="78678" y="31477"/>
                    </a:lnTo>
                    <a:lnTo>
                      <a:pt x="91914" y="31805"/>
                    </a:lnTo>
                    <a:lnTo>
                      <a:pt x="104275" y="32051"/>
                    </a:lnTo>
                    <a:lnTo>
                      <a:pt x="109717" y="32133"/>
                    </a:lnTo>
                    <a:lnTo>
                      <a:pt x="114421" y="32215"/>
                    </a:lnTo>
                    <a:lnTo>
                      <a:pt x="118222" y="32243"/>
                    </a:lnTo>
                    <a:lnTo>
                      <a:pt x="120957" y="32215"/>
                    </a:lnTo>
                    <a:lnTo>
                      <a:pt x="122078" y="32188"/>
                    </a:lnTo>
                    <a:lnTo>
                      <a:pt x="123336" y="32188"/>
                    </a:lnTo>
                    <a:lnTo>
                      <a:pt x="126208" y="32243"/>
                    </a:lnTo>
                    <a:lnTo>
                      <a:pt x="129462" y="32352"/>
                    </a:lnTo>
                    <a:lnTo>
                      <a:pt x="133017" y="32516"/>
                    </a:lnTo>
                    <a:lnTo>
                      <a:pt x="136791" y="32680"/>
                    </a:lnTo>
                    <a:lnTo>
                      <a:pt x="140702" y="32899"/>
                    </a:lnTo>
                    <a:lnTo>
                      <a:pt x="148550" y="33391"/>
                    </a:lnTo>
                    <a:lnTo>
                      <a:pt x="155852" y="33883"/>
                    </a:lnTo>
                    <a:lnTo>
                      <a:pt x="161950" y="34294"/>
                    </a:lnTo>
                    <a:lnTo>
                      <a:pt x="167638" y="34731"/>
                    </a:lnTo>
                    <a:lnTo>
                      <a:pt x="167775" y="34266"/>
                    </a:lnTo>
                    <a:lnTo>
                      <a:pt x="167885" y="33747"/>
                    </a:lnTo>
                    <a:lnTo>
                      <a:pt x="168021" y="33008"/>
                    </a:lnTo>
                    <a:lnTo>
                      <a:pt x="168185" y="32106"/>
                    </a:lnTo>
                    <a:lnTo>
                      <a:pt x="168349" y="31039"/>
                    </a:lnTo>
                    <a:lnTo>
                      <a:pt x="168486" y="29836"/>
                    </a:lnTo>
                    <a:lnTo>
                      <a:pt x="168596" y="28523"/>
                    </a:lnTo>
                    <a:lnTo>
                      <a:pt x="168650" y="27074"/>
                    </a:lnTo>
                    <a:lnTo>
                      <a:pt x="168650" y="26336"/>
                    </a:lnTo>
                    <a:lnTo>
                      <a:pt x="168650" y="25570"/>
                    </a:lnTo>
                    <a:lnTo>
                      <a:pt x="168623" y="24777"/>
                    </a:lnTo>
                    <a:lnTo>
                      <a:pt x="168568" y="23956"/>
                    </a:lnTo>
                    <a:lnTo>
                      <a:pt x="168486" y="23136"/>
                    </a:lnTo>
                    <a:lnTo>
                      <a:pt x="168404" y="22288"/>
                    </a:lnTo>
                    <a:lnTo>
                      <a:pt x="168267" y="21440"/>
                    </a:lnTo>
                    <a:lnTo>
                      <a:pt x="168131" y="20565"/>
                    </a:lnTo>
                    <a:lnTo>
                      <a:pt x="167967" y="19718"/>
                    </a:lnTo>
                    <a:lnTo>
                      <a:pt x="167748" y="18842"/>
                    </a:lnTo>
                    <a:lnTo>
                      <a:pt x="167502" y="17967"/>
                    </a:lnTo>
                    <a:lnTo>
                      <a:pt x="167228" y="17065"/>
                    </a:lnTo>
                    <a:lnTo>
                      <a:pt x="166927" y="16190"/>
                    </a:lnTo>
                    <a:lnTo>
                      <a:pt x="166572" y="15315"/>
                    </a:lnTo>
                    <a:lnTo>
                      <a:pt x="166380" y="14877"/>
                    </a:lnTo>
                    <a:lnTo>
                      <a:pt x="166162" y="14467"/>
                    </a:lnTo>
                    <a:lnTo>
                      <a:pt x="165916" y="14029"/>
                    </a:lnTo>
                    <a:lnTo>
                      <a:pt x="165642" y="13619"/>
                    </a:lnTo>
                    <a:lnTo>
                      <a:pt x="165369" y="13209"/>
                    </a:lnTo>
                    <a:lnTo>
                      <a:pt x="165040" y="12799"/>
                    </a:lnTo>
                    <a:lnTo>
                      <a:pt x="164712" y="12389"/>
                    </a:lnTo>
                    <a:lnTo>
                      <a:pt x="164357" y="11978"/>
                    </a:lnTo>
                    <a:lnTo>
                      <a:pt x="164001" y="11595"/>
                    </a:lnTo>
                    <a:lnTo>
                      <a:pt x="163618" y="11213"/>
                    </a:lnTo>
                    <a:lnTo>
                      <a:pt x="162771" y="10447"/>
                    </a:lnTo>
                    <a:lnTo>
                      <a:pt x="161896" y="9708"/>
                    </a:lnTo>
                    <a:lnTo>
                      <a:pt x="160966" y="8997"/>
                    </a:lnTo>
                    <a:lnTo>
                      <a:pt x="159981" y="8314"/>
                    </a:lnTo>
                    <a:lnTo>
                      <a:pt x="158942" y="7657"/>
                    </a:lnTo>
                    <a:lnTo>
                      <a:pt x="157903" y="7028"/>
                    </a:lnTo>
                    <a:lnTo>
                      <a:pt x="156809" y="6399"/>
                    </a:lnTo>
                    <a:lnTo>
                      <a:pt x="155715" y="5825"/>
                    </a:lnTo>
                    <a:lnTo>
                      <a:pt x="154621" y="5251"/>
                    </a:lnTo>
                    <a:lnTo>
                      <a:pt x="153500" y="4704"/>
                    </a:lnTo>
                    <a:lnTo>
                      <a:pt x="152406" y="4212"/>
                    </a:lnTo>
                    <a:lnTo>
                      <a:pt x="151312" y="3719"/>
                    </a:lnTo>
                    <a:lnTo>
                      <a:pt x="150218" y="3282"/>
                    </a:lnTo>
                    <a:lnTo>
                      <a:pt x="148167" y="2434"/>
                    </a:lnTo>
                    <a:lnTo>
                      <a:pt x="146253" y="1750"/>
                    </a:lnTo>
                    <a:lnTo>
                      <a:pt x="144557" y="1149"/>
                    </a:lnTo>
                    <a:lnTo>
                      <a:pt x="143163" y="684"/>
                    </a:lnTo>
                    <a:lnTo>
                      <a:pt x="142069" y="356"/>
                    </a:lnTo>
                    <a:lnTo>
                      <a:pt x="141139" y="82"/>
                    </a:lnTo>
                    <a:lnTo>
                      <a:pt x="126919" y="219"/>
                    </a:lnTo>
                    <a:lnTo>
                      <a:pt x="111878" y="356"/>
                    </a:lnTo>
                    <a:lnTo>
                      <a:pt x="94075" y="465"/>
                    </a:lnTo>
                    <a:lnTo>
                      <a:pt x="84722" y="520"/>
                    </a:lnTo>
                    <a:lnTo>
                      <a:pt x="75342" y="520"/>
                    </a:lnTo>
                    <a:lnTo>
                      <a:pt x="66181" y="547"/>
                    </a:lnTo>
                    <a:lnTo>
                      <a:pt x="57512" y="520"/>
                    </a:lnTo>
                    <a:lnTo>
                      <a:pt x="49526" y="465"/>
                    </a:lnTo>
                    <a:lnTo>
                      <a:pt x="42443" y="383"/>
                    </a:lnTo>
                    <a:lnTo>
                      <a:pt x="39326" y="328"/>
                    </a:lnTo>
                    <a:lnTo>
                      <a:pt x="36536" y="246"/>
                    </a:lnTo>
                    <a:lnTo>
                      <a:pt x="34075" y="164"/>
                    </a:lnTo>
                    <a:lnTo>
                      <a:pt x="32024" y="82"/>
                    </a:lnTo>
                    <a:lnTo>
                      <a:pt x="31094" y="28"/>
                    </a:lnTo>
                    <a:lnTo>
                      <a:pt x="30164" y="28"/>
                    </a:lnTo>
                    <a:lnTo>
                      <a:pt x="29262"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8"/>
              <p:cNvSpPr/>
              <p:nvPr/>
            </p:nvSpPr>
            <p:spPr>
              <a:xfrm>
                <a:off x="2898300" y="3333675"/>
                <a:ext cx="4216275" cy="868300"/>
              </a:xfrm>
              <a:custGeom>
                <a:avLst/>
                <a:gdLst/>
                <a:ahLst/>
                <a:cxnLst/>
                <a:rect l="l" t="t" r="r" b="b"/>
                <a:pathLst>
                  <a:path w="168651" h="34732" fill="none" extrusionOk="0">
                    <a:moveTo>
                      <a:pt x="167638" y="34731"/>
                    </a:moveTo>
                    <a:lnTo>
                      <a:pt x="167638" y="34731"/>
                    </a:lnTo>
                    <a:lnTo>
                      <a:pt x="161950" y="34294"/>
                    </a:lnTo>
                    <a:lnTo>
                      <a:pt x="155852" y="33883"/>
                    </a:lnTo>
                    <a:lnTo>
                      <a:pt x="148550" y="33391"/>
                    </a:lnTo>
                    <a:lnTo>
                      <a:pt x="140702" y="32899"/>
                    </a:lnTo>
                    <a:lnTo>
                      <a:pt x="136791" y="32680"/>
                    </a:lnTo>
                    <a:lnTo>
                      <a:pt x="133017" y="32516"/>
                    </a:lnTo>
                    <a:lnTo>
                      <a:pt x="129462" y="32352"/>
                    </a:lnTo>
                    <a:lnTo>
                      <a:pt x="126208" y="32243"/>
                    </a:lnTo>
                    <a:lnTo>
                      <a:pt x="123336" y="32188"/>
                    </a:lnTo>
                    <a:lnTo>
                      <a:pt x="122078" y="32188"/>
                    </a:lnTo>
                    <a:lnTo>
                      <a:pt x="120957" y="32215"/>
                    </a:lnTo>
                    <a:lnTo>
                      <a:pt x="120957" y="32215"/>
                    </a:lnTo>
                    <a:lnTo>
                      <a:pt x="118222" y="32243"/>
                    </a:lnTo>
                    <a:lnTo>
                      <a:pt x="114421" y="32215"/>
                    </a:lnTo>
                    <a:lnTo>
                      <a:pt x="109717" y="32133"/>
                    </a:lnTo>
                    <a:lnTo>
                      <a:pt x="104275" y="32051"/>
                    </a:lnTo>
                    <a:lnTo>
                      <a:pt x="91914" y="31805"/>
                    </a:lnTo>
                    <a:lnTo>
                      <a:pt x="78678" y="31477"/>
                    </a:lnTo>
                    <a:lnTo>
                      <a:pt x="65989" y="31149"/>
                    </a:lnTo>
                    <a:lnTo>
                      <a:pt x="55214" y="30875"/>
                    </a:lnTo>
                    <a:lnTo>
                      <a:pt x="44932" y="30574"/>
                    </a:lnTo>
                    <a:lnTo>
                      <a:pt x="44932" y="30574"/>
                    </a:lnTo>
                    <a:lnTo>
                      <a:pt x="43373" y="30602"/>
                    </a:lnTo>
                    <a:lnTo>
                      <a:pt x="41568" y="30574"/>
                    </a:lnTo>
                    <a:lnTo>
                      <a:pt x="39216" y="30520"/>
                    </a:lnTo>
                    <a:lnTo>
                      <a:pt x="36372" y="30410"/>
                    </a:lnTo>
                    <a:lnTo>
                      <a:pt x="34786" y="30328"/>
                    </a:lnTo>
                    <a:lnTo>
                      <a:pt x="33145" y="30191"/>
                    </a:lnTo>
                    <a:lnTo>
                      <a:pt x="31422" y="30055"/>
                    </a:lnTo>
                    <a:lnTo>
                      <a:pt x="29618" y="29891"/>
                    </a:lnTo>
                    <a:lnTo>
                      <a:pt x="27785" y="29699"/>
                    </a:lnTo>
                    <a:lnTo>
                      <a:pt x="25926" y="29453"/>
                    </a:lnTo>
                    <a:lnTo>
                      <a:pt x="24011" y="29180"/>
                    </a:lnTo>
                    <a:lnTo>
                      <a:pt x="22097" y="28851"/>
                    </a:lnTo>
                    <a:lnTo>
                      <a:pt x="20155" y="28496"/>
                    </a:lnTo>
                    <a:lnTo>
                      <a:pt x="18241" y="28113"/>
                    </a:lnTo>
                    <a:lnTo>
                      <a:pt x="16354" y="27648"/>
                    </a:lnTo>
                    <a:lnTo>
                      <a:pt x="14495" y="27156"/>
                    </a:lnTo>
                    <a:lnTo>
                      <a:pt x="13565" y="26882"/>
                    </a:lnTo>
                    <a:lnTo>
                      <a:pt x="12662" y="26609"/>
                    </a:lnTo>
                    <a:lnTo>
                      <a:pt x="11760" y="26308"/>
                    </a:lnTo>
                    <a:lnTo>
                      <a:pt x="10885" y="26007"/>
                    </a:lnTo>
                    <a:lnTo>
                      <a:pt x="10037" y="25679"/>
                    </a:lnTo>
                    <a:lnTo>
                      <a:pt x="9189" y="25324"/>
                    </a:lnTo>
                    <a:lnTo>
                      <a:pt x="8369" y="24968"/>
                    </a:lnTo>
                    <a:lnTo>
                      <a:pt x="7548" y="24613"/>
                    </a:lnTo>
                    <a:lnTo>
                      <a:pt x="6755" y="24230"/>
                    </a:lnTo>
                    <a:lnTo>
                      <a:pt x="6017" y="23820"/>
                    </a:lnTo>
                    <a:lnTo>
                      <a:pt x="5279" y="23409"/>
                    </a:lnTo>
                    <a:lnTo>
                      <a:pt x="4568" y="22972"/>
                    </a:lnTo>
                    <a:lnTo>
                      <a:pt x="3884" y="22507"/>
                    </a:lnTo>
                    <a:lnTo>
                      <a:pt x="3228" y="22042"/>
                    </a:lnTo>
                    <a:lnTo>
                      <a:pt x="2599" y="21550"/>
                    </a:lnTo>
                    <a:lnTo>
                      <a:pt x="1997" y="21030"/>
                    </a:lnTo>
                    <a:lnTo>
                      <a:pt x="1450" y="20511"/>
                    </a:lnTo>
                    <a:lnTo>
                      <a:pt x="930" y="19964"/>
                    </a:lnTo>
                    <a:lnTo>
                      <a:pt x="438" y="19417"/>
                    </a:lnTo>
                    <a:lnTo>
                      <a:pt x="1" y="18815"/>
                    </a:lnTo>
                    <a:lnTo>
                      <a:pt x="1" y="18815"/>
                    </a:lnTo>
                    <a:lnTo>
                      <a:pt x="192" y="17995"/>
                    </a:lnTo>
                    <a:lnTo>
                      <a:pt x="466" y="17174"/>
                    </a:lnTo>
                    <a:lnTo>
                      <a:pt x="766" y="16354"/>
                    </a:lnTo>
                    <a:lnTo>
                      <a:pt x="1122" y="15506"/>
                    </a:lnTo>
                    <a:lnTo>
                      <a:pt x="1532" y="14658"/>
                    </a:lnTo>
                    <a:lnTo>
                      <a:pt x="1970" y="13811"/>
                    </a:lnTo>
                    <a:lnTo>
                      <a:pt x="2489" y="12963"/>
                    </a:lnTo>
                    <a:lnTo>
                      <a:pt x="3036" y="12115"/>
                    </a:lnTo>
                    <a:lnTo>
                      <a:pt x="3638" y="11267"/>
                    </a:lnTo>
                    <a:lnTo>
                      <a:pt x="4294" y="10447"/>
                    </a:lnTo>
                    <a:lnTo>
                      <a:pt x="4978" y="9626"/>
                    </a:lnTo>
                    <a:lnTo>
                      <a:pt x="5744" y="8833"/>
                    </a:lnTo>
                    <a:lnTo>
                      <a:pt x="6537" y="8040"/>
                    </a:lnTo>
                    <a:lnTo>
                      <a:pt x="7384" y="7275"/>
                    </a:lnTo>
                    <a:lnTo>
                      <a:pt x="8314" y="6536"/>
                    </a:lnTo>
                    <a:lnTo>
                      <a:pt x="9271" y="5825"/>
                    </a:lnTo>
                    <a:lnTo>
                      <a:pt x="10283" y="5142"/>
                    </a:lnTo>
                    <a:lnTo>
                      <a:pt x="11350" y="4485"/>
                    </a:lnTo>
                    <a:lnTo>
                      <a:pt x="12444" y="3856"/>
                    </a:lnTo>
                    <a:lnTo>
                      <a:pt x="13619" y="3282"/>
                    </a:lnTo>
                    <a:lnTo>
                      <a:pt x="14850" y="2735"/>
                    </a:lnTo>
                    <a:lnTo>
                      <a:pt x="16135" y="2243"/>
                    </a:lnTo>
                    <a:lnTo>
                      <a:pt x="17475" y="1778"/>
                    </a:lnTo>
                    <a:lnTo>
                      <a:pt x="18870" y="1368"/>
                    </a:lnTo>
                    <a:lnTo>
                      <a:pt x="20292" y="985"/>
                    </a:lnTo>
                    <a:lnTo>
                      <a:pt x="21796" y="684"/>
                    </a:lnTo>
                    <a:lnTo>
                      <a:pt x="23355" y="438"/>
                    </a:lnTo>
                    <a:lnTo>
                      <a:pt x="24175" y="328"/>
                    </a:lnTo>
                    <a:lnTo>
                      <a:pt x="24969" y="246"/>
                    </a:lnTo>
                    <a:lnTo>
                      <a:pt x="25816" y="164"/>
                    </a:lnTo>
                    <a:lnTo>
                      <a:pt x="26664" y="110"/>
                    </a:lnTo>
                    <a:lnTo>
                      <a:pt x="27512" y="55"/>
                    </a:lnTo>
                    <a:lnTo>
                      <a:pt x="28387" y="28"/>
                    </a:lnTo>
                    <a:lnTo>
                      <a:pt x="29262" y="0"/>
                    </a:lnTo>
                    <a:lnTo>
                      <a:pt x="30164" y="28"/>
                    </a:lnTo>
                    <a:lnTo>
                      <a:pt x="31094" y="28"/>
                    </a:lnTo>
                    <a:lnTo>
                      <a:pt x="32024" y="82"/>
                    </a:lnTo>
                    <a:lnTo>
                      <a:pt x="32024" y="82"/>
                    </a:lnTo>
                    <a:lnTo>
                      <a:pt x="34075" y="164"/>
                    </a:lnTo>
                    <a:lnTo>
                      <a:pt x="36536" y="246"/>
                    </a:lnTo>
                    <a:lnTo>
                      <a:pt x="39326" y="328"/>
                    </a:lnTo>
                    <a:lnTo>
                      <a:pt x="42443" y="383"/>
                    </a:lnTo>
                    <a:lnTo>
                      <a:pt x="49526" y="465"/>
                    </a:lnTo>
                    <a:lnTo>
                      <a:pt x="57512" y="520"/>
                    </a:lnTo>
                    <a:lnTo>
                      <a:pt x="66181" y="547"/>
                    </a:lnTo>
                    <a:lnTo>
                      <a:pt x="75342" y="520"/>
                    </a:lnTo>
                    <a:lnTo>
                      <a:pt x="84722" y="520"/>
                    </a:lnTo>
                    <a:lnTo>
                      <a:pt x="94075" y="465"/>
                    </a:lnTo>
                    <a:lnTo>
                      <a:pt x="111878" y="356"/>
                    </a:lnTo>
                    <a:lnTo>
                      <a:pt x="126919" y="219"/>
                    </a:lnTo>
                    <a:lnTo>
                      <a:pt x="141139" y="82"/>
                    </a:lnTo>
                    <a:lnTo>
                      <a:pt x="141139" y="82"/>
                    </a:lnTo>
                    <a:lnTo>
                      <a:pt x="142069" y="356"/>
                    </a:lnTo>
                    <a:lnTo>
                      <a:pt x="143163" y="684"/>
                    </a:lnTo>
                    <a:lnTo>
                      <a:pt x="144557" y="1149"/>
                    </a:lnTo>
                    <a:lnTo>
                      <a:pt x="146253" y="1750"/>
                    </a:lnTo>
                    <a:lnTo>
                      <a:pt x="148167" y="2434"/>
                    </a:lnTo>
                    <a:lnTo>
                      <a:pt x="150218" y="3282"/>
                    </a:lnTo>
                    <a:lnTo>
                      <a:pt x="151312" y="3719"/>
                    </a:lnTo>
                    <a:lnTo>
                      <a:pt x="152406" y="4212"/>
                    </a:lnTo>
                    <a:lnTo>
                      <a:pt x="153500" y="4704"/>
                    </a:lnTo>
                    <a:lnTo>
                      <a:pt x="154621" y="5251"/>
                    </a:lnTo>
                    <a:lnTo>
                      <a:pt x="155715" y="5825"/>
                    </a:lnTo>
                    <a:lnTo>
                      <a:pt x="156809" y="6399"/>
                    </a:lnTo>
                    <a:lnTo>
                      <a:pt x="157903" y="7028"/>
                    </a:lnTo>
                    <a:lnTo>
                      <a:pt x="158942" y="7657"/>
                    </a:lnTo>
                    <a:lnTo>
                      <a:pt x="159981" y="8314"/>
                    </a:lnTo>
                    <a:lnTo>
                      <a:pt x="160966" y="8997"/>
                    </a:lnTo>
                    <a:lnTo>
                      <a:pt x="161896" y="9708"/>
                    </a:lnTo>
                    <a:lnTo>
                      <a:pt x="162771" y="10447"/>
                    </a:lnTo>
                    <a:lnTo>
                      <a:pt x="163618" y="11213"/>
                    </a:lnTo>
                    <a:lnTo>
                      <a:pt x="164001" y="11595"/>
                    </a:lnTo>
                    <a:lnTo>
                      <a:pt x="164357" y="11978"/>
                    </a:lnTo>
                    <a:lnTo>
                      <a:pt x="164712" y="12389"/>
                    </a:lnTo>
                    <a:lnTo>
                      <a:pt x="165040" y="12799"/>
                    </a:lnTo>
                    <a:lnTo>
                      <a:pt x="165369" y="13209"/>
                    </a:lnTo>
                    <a:lnTo>
                      <a:pt x="165642" y="13619"/>
                    </a:lnTo>
                    <a:lnTo>
                      <a:pt x="165916" y="14029"/>
                    </a:lnTo>
                    <a:lnTo>
                      <a:pt x="166162" y="14467"/>
                    </a:lnTo>
                    <a:lnTo>
                      <a:pt x="166380" y="14877"/>
                    </a:lnTo>
                    <a:lnTo>
                      <a:pt x="166572" y="15315"/>
                    </a:lnTo>
                    <a:lnTo>
                      <a:pt x="166572" y="15315"/>
                    </a:lnTo>
                    <a:lnTo>
                      <a:pt x="166927" y="16190"/>
                    </a:lnTo>
                    <a:lnTo>
                      <a:pt x="167228" y="17065"/>
                    </a:lnTo>
                    <a:lnTo>
                      <a:pt x="167502" y="17967"/>
                    </a:lnTo>
                    <a:lnTo>
                      <a:pt x="167748" y="18842"/>
                    </a:lnTo>
                    <a:lnTo>
                      <a:pt x="167967" y="19718"/>
                    </a:lnTo>
                    <a:lnTo>
                      <a:pt x="168131" y="20565"/>
                    </a:lnTo>
                    <a:lnTo>
                      <a:pt x="168267" y="21440"/>
                    </a:lnTo>
                    <a:lnTo>
                      <a:pt x="168404" y="22288"/>
                    </a:lnTo>
                    <a:lnTo>
                      <a:pt x="168486" y="23136"/>
                    </a:lnTo>
                    <a:lnTo>
                      <a:pt x="168568" y="23956"/>
                    </a:lnTo>
                    <a:lnTo>
                      <a:pt x="168623" y="24777"/>
                    </a:lnTo>
                    <a:lnTo>
                      <a:pt x="168650" y="25570"/>
                    </a:lnTo>
                    <a:lnTo>
                      <a:pt x="168650" y="26336"/>
                    </a:lnTo>
                    <a:lnTo>
                      <a:pt x="168650" y="27074"/>
                    </a:lnTo>
                    <a:lnTo>
                      <a:pt x="168596" y="28523"/>
                    </a:lnTo>
                    <a:lnTo>
                      <a:pt x="168486" y="29836"/>
                    </a:lnTo>
                    <a:lnTo>
                      <a:pt x="168349" y="31039"/>
                    </a:lnTo>
                    <a:lnTo>
                      <a:pt x="168185" y="32106"/>
                    </a:lnTo>
                    <a:lnTo>
                      <a:pt x="168021" y="33008"/>
                    </a:lnTo>
                    <a:lnTo>
                      <a:pt x="167885" y="33747"/>
                    </a:lnTo>
                    <a:lnTo>
                      <a:pt x="167775" y="34266"/>
                    </a:lnTo>
                    <a:lnTo>
                      <a:pt x="167638" y="347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8"/>
              <p:cNvSpPr/>
              <p:nvPr/>
            </p:nvSpPr>
            <p:spPr>
              <a:xfrm>
                <a:off x="2710300" y="1407750"/>
                <a:ext cx="4671600" cy="2829075"/>
              </a:xfrm>
              <a:custGeom>
                <a:avLst/>
                <a:gdLst/>
                <a:ahLst/>
                <a:cxnLst/>
                <a:rect l="l" t="t" r="r" b="b"/>
                <a:pathLst>
                  <a:path w="186864" h="113163" extrusionOk="0">
                    <a:moveTo>
                      <a:pt x="15315" y="0"/>
                    </a:moveTo>
                    <a:lnTo>
                      <a:pt x="14850" y="55"/>
                    </a:lnTo>
                    <a:lnTo>
                      <a:pt x="14439" y="165"/>
                    </a:lnTo>
                    <a:lnTo>
                      <a:pt x="14084" y="301"/>
                    </a:lnTo>
                    <a:lnTo>
                      <a:pt x="13756" y="493"/>
                    </a:lnTo>
                    <a:lnTo>
                      <a:pt x="13482" y="711"/>
                    </a:lnTo>
                    <a:lnTo>
                      <a:pt x="13236" y="985"/>
                    </a:lnTo>
                    <a:lnTo>
                      <a:pt x="13017" y="1286"/>
                    </a:lnTo>
                    <a:lnTo>
                      <a:pt x="12853" y="1641"/>
                    </a:lnTo>
                    <a:lnTo>
                      <a:pt x="12717" y="1997"/>
                    </a:lnTo>
                    <a:lnTo>
                      <a:pt x="12635" y="2407"/>
                    </a:lnTo>
                    <a:lnTo>
                      <a:pt x="12580" y="2817"/>
                    </a:lnTo>
                    <a:lnTo>
                      <a:pt x="12552" y="3255"/>
                    </a:lnTo>
                    <a:lnTo>
                      <a:pt x="12580" y="3692"/>
                    </a:lnTo>
                    <a:lnTo>
                      <a:pt x="12635" y="4185"/>
                    </a:lnTo>
                    <a:lnTo>
                      <a:pt x="12717" y="4649"/>
                    </a:lnTo>
                    <a:lnTo>
                      <a:pt x="12826" y="5142"/>
                    </a:lnTo>
                    <a:lnTo>
                      <a:pt x="12990" y="5634"/>
                    </a:lnTo>
                    <a:lnTo>
                      <a:pt x="13154" y="6126"/>
                    </a:lnTo>
                    <a:lnTo>
                      <a:pt x="13373" y="6618"/>
                    </a:lnTo>
                    <a:lnTo>
                      <a:pt x="13619" y="7111"/>
                    </a:lnTo>
                    <a:lnTo>
                      <a:pt x="13865" y="7603"/>
                    </a:lnTo>
                    <a:lnTo>
                      <a:pt x="14166" y="8095"/>
                    </a:lnTo>
                    <a:lnTo>
                      <a:pt x="14494" y="8560"/>
                    </a:lnTo>
                    <a:lnTo>
                      <a:pt x="14850" y="8998"/>
                    </a:lnTo>
                    <a:lnTo>
                      <a:pt x="15205" y="9435"/>
                    </a:lnTo>
                    <a:lnTo>
                      <a:pt x="15615" y="9845"/>
                    </a:lnTo>
                    <a:lnTo>
                      <a:pt x="16026" y="10228"/>
                    </a:lnTo>
                    <a:lnTo>
                      <a:pt x="16490" y="10584"/>
                    </a:lnTo>
                    <a:lnTo>
                      <a:pt x="16955" y="10912"/>
                    </a:lnTo>
                    <a:lnTo>
                      <a:pt x="17448" y="11213"/>
                    </a:lnTo>
                    <a:lnTo>
                      <a:pt x="17940" y="11459"/>
                    </a:lnTo>
                    <a:lnTo>
                      <a:pt x="17229" y="12252"/>
                    </a:lnTo>
                    <a:lnTo>
                      <a:pt x="16545" y="13045"/>
                    </a:lnTo>
                    <a:lnTo>
                      <a:pt x="15861" y="13893"/>
                    </a:lnTo>
                    <a:lnTo>
                      <a:pt x="15233" y="14741"/>
                    </a:lnTo>
                    <a:lnTo>
                      <a:pt x="14658" y="15643"/>
                    </a:lnTo>
                    <a:lnTo>
                      <a:pt x="14084" y="16545"/>
                    </a:lnTo>
                    <a:lnTo>
                      <a:pt x="13537" y="17475"/>
                    </a:lnTo>
                    <a:lnTo>
                      <a:pt x="13017" y="18432"/>
                    </a:lnTo>
                    <a:lnTo>
                      <a:pt x="12552" y="19417"/>
                    </a:lnTo>
                    <a:lnTo>
                      <a:pt x="12088" y="20401"/>
                    </a:lnTo>
                    <a:lnTo>
                      <a:pt x="11650" y="21413"/>
                    </a:lnTo>
                    <a:lnTo>
                      <a:pt x="11240" y="22425"/>
                    </a:lnTo>
                    <a:lnTo>
                      <a:pt x="10857" y="23464"/>
                    </a:lnTo>
                    <a:lnTo>
                      <a:pt x="10529" y="24531"/>
                    </a:lnTo>
                    <a:lnTo>
                      <a:pt x="10173" y="25597"/>
                    </a:lnTo>
                    <a:lnTo>
                      <a:pt x="9872" y="26664"/>
                    </a:lnTo>
                    <a:lnTo>
                      <a:pt x="9599" y="27758"/>
                    </a:lnTo>
                    <a:lnTo>
                      <a:pt x="9326" y="28852"/>
                    </a:lnTo>
                    <a:lnTo>
                      <a:pt x="9079" y="29946"/>
                    </a:lnTo>
                    <a:lnTo>
                      <a:pt x="8861" y="31067"/>
                    </a:lnTo>
                    <a:lnTo>
                      <a:pt x="8669" y="32161"/>
                    </a:lnTo>
                    <a:lnTo>
                      <a:pt x="8478" y="33282"/>
                    </a:lnTo>
                    <a:lnTo>
                      <a:pt x="8314" y="34403"/>
                    </a:lnTo>
                    <a:lnTo>
                      <a:pt x="8150" y="35524"/>
                    </a:lnTo>
                    <a:lnTo>
                      <a:pt x="7903" y="37739"/>
                    </a:lnTo>
                    <a:lnTo>
                      <a:pt x="7739" y="39955"/>
                    </a:lnTo>
                    <a:lnTo>
                      <a:pt x="7603" y="42142"/>
                    </a:lnTo>
                    <a:lnTo>
                      <a:pt x="7521" y="44275"/>
                    </a:lnTo>
                    <a:lnTo>
                      <a:pt x="7493" y="46381"/>
                    </a:lnTo>
                    <a:lnTo>
                      <a:pt x="7521" y="48405"/>
                    </a:lnTo>
                    <a:lnTo>
                      <a:pt x="7575" y="50374"/>
                    </a:lnTo>
                    <a:lnTo>
                      <a:pt x="7657" y="52288"/>
                    </a:lnTo>
                    <a:lnTo>
                      <a:pt x="7739" y="54066"/>
                    </a:lnTo>
                    <a:lnTo>
                      <a:pt x="7876" y="55789"/>
                    </a:lnTo>
                    <a:lnTo>
                      <a:pt x="8013" y="57375"/>
                    </a:lnTo>
                    <a:lnTo>
                      <a:pt x="8150" y="58824"/>
                    </a:lnTo>
                    <a:lnTo>
                      <a:pt x="8450" y="61367"/>
                    </a:lnTo>
                    <a:lnTo>
                      <a:pt x="8724" y="63254"/>
                    </a:lnTo>
                    <a:lnTo>
                      <a:pt x="8915" y="64485"/>
                    </a:lnTo>
                    <a:lnTo>
                      <a:pt x="8970" y="64895"/>
                    </a:lnTo>
                    <a:lnTo>
                      <a:pt x="8587" y="64922"/>
                    </a:lnTo>
                    <a:lnTo>
                      <a:pt x="8150" y="64950"/>
                    </a:lnTo>
                    <a:lnTo>
                      <a:pt x="7575" y="65005"/>
                    </a:lnTo>
                    <a:lnTo>
                      <a:pt x="6892" y="65141"/>
                    </a:lnTo>
                    <a:lnTo>
                      <a:pt x="6126" y="65305"/>
                    </a:lnTo>
                    <a:lnTo>
                      <a:pt x="5333" y="65551"/>
                    </a:lnTo>
                    <a:lnTo>
                      <a:pt x="4895" y="65688"/>
                    </a:lnTo>
                    <a:lnTo>
                      <a:pt x="4485" y="65852"/>
                    </a:lnTo>
                    <a:lnTo>
                      <a:pt x="4075" y="66044"/>
                    </a:lnTo>
                    <a:lnTo>
                      <a:pt x="3637" y="66263"/>
                    </a:lnTo>
                    <a:lnTo>
                      <a:pt x="3227" y="66509"/>
                    </a:lnTo>
                    <a:lnTo>
                      <a:pt x="2844" y="66782"/>
                    </a:lnTo>
                    <a:lnTo>
                      <a:pt x="2461" y="67083"/>
                    </a:lnTo>
                    <a:lnTo>
                      <a:pt x="2079" y="67384"/>
                    </a:lnTo>
                    <a:lnTo>
                      <a:pt x="1723" y="67767"/>
                    </a:lnTo>
                    <a:lnTo>
                      <a:pt x="1395" y="68149"/>
                    </a:lnTo>
                    <a:lnTo>
                      <a:pt x="1094" y="68560"/>
                    </a:lnTo>
                    <a:lnTo>
                      <a:pt x="821" y="69025"/>
                    </a:lnTo>
                    <a:lnTo>
                      <a:pt x="602" y="69517"/>
                    </a:lnTo>
                    <a:lnTo>
                      <a:pt x="383" y="70064"/>
                    </a:lnTo>
                    <a:lnTo>
                      <a:pt x="219" y="70611"/>
                    </a:lnTo>
                    <a:lnTo>
                      <a:pt x="110" y="71240"/>
                    </a:lnTo>
                    <a:lnTo>
                      <a:pt x="28" y="71896"/>
                    </a:lnTo>
                    <a:lnTo>
                      <a:pt x="0" y="72580"/>
                    </a:lnTo>
                    <a:lnTo>
                      <a:pt x="0" y="73592"/>
                    </a:lnTo>
                    <a:lnTo>
                      <a:pt x="28" y="74576"/>
                    </a:lnTo>
                    <a:lnTo>
                      <a:pt x="82" y="75561"/>
                    </a:lnTo>
                    <a:lnTo>
                      <a:pt x="164" y="76545"/>
                    </a:lnTo>
                    <a:lnTo>
                      <a:pt x="246" y="77502"/>
                    </a:lnTo>
                    <a:lnTo>
                      <a:pt x="328" y="78459"/>
                    </a:lnTo>
                    <a:lnTo>
                      <a:pt x="465" y="79416"/>
                    </a:lnTo>
                    <a:lnTo>
                      <a:pt x="574" y="80346"/>
                    </a:lnTo>
                    <a:lnTo>
                      <a:pt x="739" y="81303"/>
                    </a:lnTo>
                    <a:lnTo>
                      <a:pt x="903" y="82206"/>
                    </a:lnTo>
                    <a:lnTo>
                      <a:pt x="1094" y="83136"/>
                    </a:lnTo>
                    <a:lnTo>
                      <a:pt x="1285" y="84038"/>
                    </a:lnTo>
                    <a:lnTo>
                      <a:pt x="1723" y="85816"/>
                    </a:lnTo>
                    <a:lnTo>
                      <a:pt x="2215" y="87566"/>
                    </a:lnTo>
                    <a:lnTo>
                      <a:pt x="2762" y="89261"/>
                    </a:lnTo>
                    <a:lnTo>
                      <a:pt x="3337" y="90902"/>
                    </a:lnTo>
                    <a:lnTo>
                      <a:pt x="3993" y="92516"/>
                    </a:lnTo>
                    <a:lnTo>
                      <a:pt x="4649" y="94047"/>
                    </a:lnTo>
                    <a:lnTo>
                      <a:pt x="5360" y="95551"/>
                    </a:lnTo>
                    <a:lnTo>
                      <a:pt x="6126" y="96973"/>
                    </a:lnTo>
                    <a:lnTo>
                      <a:pt x="6892" y="98368"/>
                    </a:lnTo>
                    <a:lnTo>
                      <a:pt x="7712" y="99681"/>
                    </a:lnTo>
                    <a:lnTo>
                      <a:pt x="7958" y="98833"/>
                    </a:lnTo>
                    <a:lnTo>
                      <a:pt x="8232" y="98013"/>
                    </a:lnTo>
                    <a:lnTo>
                      <a:pt x="8532" y="97192"/>
                    </a:lnTo>
                    <a:lnTo>
                      <a:pt x="8888" y="96399"/>
                    </a:lnTo>
                    <a:lnTo>
                      <a:pt x="9243" y="95633"/>
                    </a:lnTo>
                    <a:lnTo>
                      <a:pt x="9654" y="94868"/>
                    </a:lnTo>
                    <a:lnTo>
                      <a:pt x="10064" y="94129"/>
                    </a:lnTo>
                    <a:lnTo>
                      <a:pt x="10529" y="93391"/>
                    </a:lnTo>
                    <a:lnTo>
                      <a:pt x="11021" y="92707"/>
                    </a:lnTo>
                    <a:lnTo>
                      <a:pt x="11541" y="92023"/>
                    </a:lnTo>
                    <a:lnTo>
                      <a:pt x="12060" y="91367"/>
                    </a:lnTo>
                    <a:lnTo>
                      <a:pt x="12635" y="90711"/>
                    </a:lnTo>
                    <a:lnTo>
                      <a:pt x="13236" y="90109"/>
                    </a:lnTo>
                    <a:lnTo>
                      <a:pt x="13838" y="89508"/>
                    </a:lnTo>
                    <a:lnTo>
                      <a:pt x="14467" y="88961"/>
                    </a:lnTo>
                    <a:lnTo>
                      <a:pt x="15150" y="88414"/>
                    </a:lnTo>
                    <a:lnTo>
                      <a:pt x="15834" y="87894"/>
                    </a:lnTo>
                    <a:lnTo>
                      <a:pt x="16518" y="87429"/>
                    </a:lnTo>
                    <a:lnTo>
                      <a:pt x="17256" y="86964"/>
                    </a:lnTo>
                    <a:lnTo>
                      <a:pt x="17995" y="86527"/>
                    </a:lnTo>
                    <a:lnTo>
                      <a:pt x="18760" y="86144"/>
                    </a:lnTo>
                    <a:lnTo>
                      <a:pt x="19526" y="85761"/>
                    </a:lnTo>
                    <a:lnTo>
                      <a:pt x="20319" y="85433"/>
                    </a:lnTo>
                    <a:lnTo>
                      <a:pt x="21139" y="85132"/>
                    </a:lnTo>
                    <a:lnTo>
                      <a:pt x="21960" y="84859"/>
                    </a:lnTo>
                    <a:lnTo>
                      <a:pt x="22808" y="84612"/>
                    </a:lnTo>
                    <a:lnTo>
                      <a:pt x="23655" y="84421"/>
                    </a:lnTo>
                    <a:lnTo>
                      <a:pt x="24531" y="84257"/>
                    </a:lnTo>
                    <a:lnTo>
                      <a:pt x="25406" y="84120"/>
                    </a:lnTo>
                    <a:lnTo>
                      <a:pt x="26308" y="84011"/>
                    </a:lnTo>
                    <a:lnTo>
                      <a:pt x="27211" y="83956"/>
                    </a:lnTo>
                    <a:lnTo>
                      <a:pt x="28113" y="83956"/>
                    </a:lnTo>
                    <a:lnTo>
                      <a:pt x="29207" y="83983"/>
                    </a:lnTo>
                    <a:lnTo>
                      <a:pt x="30273" y="84065"/>
                    </a:lnTo>
                    <a:lnTo>
                      <a:pt x="31340" y="84202"/>
                    </a:lnTo>
                    <a:lnTo>
                      <a:pt x="32379" y="84366"/>
                    </a:lnTo>
                    <a:lnTo>
                      <a:pt x="33391" y="84612"/>
                    </a:lnTo>
                    <a:lnTo>
                      <a:pt x="34403" y="84886"/>
                    </a:lnTo>
                    <a:lnTo>
                      <a:pt x="35387" y="85241"/>
                    </a:lnTo>
                    <a:lnTo>
                      <a:pt x="36344" y="85597"/>
                    </a:lnTo>
                    <a:lnTo>
                      <a:pt x="37274" y="86034"/>
                    </a:lnTo>
                    <a:lnTo>
                      <a:pt x="38204" y="86499"/>
                    </a:lnTo>
                    <a:lnTo>
                      <a:pt x="39079" y="86992"/>
                    </a:lnTo>
                    <a:lnTo>
                      <a:pt x="39927" y="87566"/>
                    </a:lnTo>
                    <a:lnTo>
                      <a:pt x="40775" y="88140"/>
                    </a:lnTo>
                    <a:lnTo>
                      <a:pt x="41568" y="88769"/>
                    </a:lnTo>
                    <a:lnTo>
                      <a:pt x="42334" y="89426"/>
                    </a:lnTo>
                    <a:lnTo>
                      <a:pt x="43072" y="90137"/>
                    </a:lnTo>
                    <a:lnTo>
                      <a:pt x="43756" y="90875"/>
                    </a:lnTo>
                    <a:lnTo>
                      <a:pt x="44412" y="91641"/>
                    </a:lnTo>
                    <a:lnTo>
                      <a:pt x="45041" y="92434"/>
                    </a:lnTo>
                    <a:lnTo>
                      <a:pt x="45643" y="93254"/>
                    </a:lnTo>
                    <a:lnTo>
                      <a:pt x="46189" y="94129"/>
                    </a:lnTo>
                    <a:lnTo>
                      <a:pt x="46709" y="95004"/>
                    </a:lnTo>
                    <a:lnTo>
                      <a:pt x="47174" y="95907"/>
                    </a:lnTo>
                    <a:lnTo>
                      <a:pt x="47584" y="96864"/>
                    </a:lnTo>
                    <a:lnTo>
                      <a:pt x="47967" y="97821"/>
                    </a:lnTo>
                    <a:lnTo>
                      <a:pt x="48295" y="98778"/>
                    </a:lnTo>
                    <a:lnTo>
                      <a:pt x="48596" y="99790"/>
                    </a:lnTo>
                    <a:lnTo>
                      <a:pt x="48815" y="100829"/>
                    </a:lnTo>
                    <a:lnTo>
                      <a:pt x="49006" y="101868"/>
                    </a:lnTo>
                    <a:lnTo>
                      <a:pt x="49143" y="102908"/>
                    </a:lnTo>
                    <a:lnTo>
                      <a:pt x="49225" y="103974"/>
                    </a:lnTo>
                    <a:lnTo>
                      <a:pt x="49252" y="105068"/>
                    </a:lnTo>
                    <a:lnTo>
                      <a:pt x="49225" y="106053"/>
                    </a:lnTo>
                    <a:lnTo>
                      <a:pt x="49143" y="107010"/>
                    </a:lnTo>
                    <a:lnTo>
                      <a:pt x="49034" y="107940"/>
                    </a:lnTo>
                    <a:lnTo>
                      <a:pt x="48897" y="108897"/>
                    </a:lnTo>
                    <a:lnTo>
                      <a:pt x="53683" y="108924"/>
                    </a:lnTo>
                    <a:lnTo>
                      <a:pt x="58632" y="109006"/>
                    </a:lnTo>
                    <a:lnTo>
                      <a:pt x="68860" y="109197"/>
                    </a:lnTo>
                    <a:lnTo>
                      <a:pt x="79471" y="109416"/>
                    </a:lnTo>
                    <a:lnTo>
                      <a:pt x="90246" y="109717"/>
                    </a:lnTo>
                    <a:lnTo>
                      <a:pt x="101020" y="110045"/>
                    </a:lnTo>
                    <a:lnTo>
                      <a:pt x="111686" y="110401"/>
                    </a:lnTo>
                    <a:lnTo>
                      <a:pt x="122023" y="110756"/>
                    </a:lnTo>
                    <a:lnTo>
                      <a:pt x="131895" y="111139"/>
                    </a:lnTo>
                    <a:lnTo>
                      <a:pt x="131704" y="110401"/>
                    </a:lnTo>
                    <a:lnTo>
                      <a:pt x="131540" y="109662"/>
                    </a:lnTo>
                    <a:lnTo>
                      <a:pt x="131376" y="108924"/>
                    </a:lnTo>
                    <a:lnTo>
                      <a:pt x="131239" y="108186"/>
                    </a:lnTo>
                    <a:lnTo>
                      <a:pt x="131157" y="107420"/>
                    </a:lnTo>
                    <a:lnTo>
                      <a:pt x="131075" y="106654"/>
                    </a:lnTo>
                    <a:lnTo>
                      <a:pt x="131020" y="105861"/>
                    </a:lnTo>
                    <a:lnTo>
                      <a:pt x="131020" y="105068"/>
                    </a:lnTo>
                    <a:lnTo>
                      <a:pt x="131048" y="103974"/>
                    </a:lnTo>
                    <a:lnTo>
                      <a:pt x="131130" y="102908"/>
                    </a:lnTo>
                    <a:lnTo>
                      <a:pt x="131266" y="101868"/>
                    </a:lnTo>
                    <a:lnTo>
                      <a:pt x="131458" y="100829"/>
                    </a:lnTo>
                    <a:lnTo>
                      <a:pt x="131677" y="99790"/>
                    </a:lnTo>
                    <a:lnTo>
                      <a:pt x="131977" y="98778"/>
                    </a:lnTo>
                    <a:lnTo>
                      <a:pt x="132306" y="97821"/>
                    </a:lnTo>
                    <a:lnTo>
                      <a:pt x="132688" y="96864"/>
                    </a:lnTo>
                    <a:lnTo>
                      <a:pt x="133099" y="95907"/>
                    </a:lnTo>
                    <a:lnTo>
                      <a:pt x="133563" y="95004"/>
                    </a:lnTo>
                    <a:lnTo>
                      <a:pt x="134083" y="94129"/>
                    </a:lnTo>
                    <a:lnTo>
                      <a:pt x="134630" y="93254"/>
                    </a:lnTo>
                    <a:lnTo>
                      <a:pt x="135204" y="92434"/>
                    </a:lnTo>
                    <a:lnTo>
                      <a:pt x="135833" y="91641"/>
                    </a:lnTo>
                    <a:lnTo>
                      <a:pt x="136517" y="90875"/>
                    </a:lnTo>
                    <a:lnTo>
                      <a:pt x="137201" y="90137"/>
                    </a:lnTo>
                    <a:lnTo>
                      <a:pt x="137939" y="89426"/>
                    </a:lnTo>
                    <a:lnTo>
                      <a:pt x="138705" y="88769"/>
                    </a:lnTo>
                    <a:lnTo>
                      <a:pt x="139498" y="88140"/>
                    </a:lnTo>
                    <a:lnTo>
                      <a:pt x="140318" y="87566"/>
                    </a:lnTo>
                    <a:lnTo>
                      <a:pt x="141193" y="86992"/>
                    </a:lnTo>
                    <a:lnTo>
                      <a:pt x="142068" y="86499"/>
                    </a:lnTo>
                    <a:lnTo>
                      <a:pt x="142971" y="86034"/>
                    </a:lnTo>
                    <a:lnTo>
                      <a:pt x="143928" y="85597"/>
                    </a:lnTo>
                    <a:lnTo>
                      <a:pt x="144885" y="85241"/>
                    </a:lnTo>
                    <a:lnTo>
                      <a:pt x="145870" y="84886"/>
                    </a:lnTo>
                    <a:lnTo>
                      <a:pt x="146854" y="84612"/>
                    </a:lnTo>
                    <a:lnTo>
                      <a:pt x="147893" y="84366"/>
                    </a:lnTo>
                    <a:lnTo>
                      <a:pt x="148933" y="84202"/>
                    </a:lnTo>
                    <a:lnTo>
                      <a:pt x="149972" y="84065"/>
                    </a:lnTo>
                    <a:lnTo>
                      <a:pt x="151066" y="83983"/>
                    </a:lnTo>
                    <a:lnTo>
                      <a:pt x="152132" y="83956"/>
                    </a:lnTo>
                    <a:lnTo>
                      <a:pt x="153226" y="83983"/>
                    </a:lnTo>
                    <a:lnTo>
                      <a:pt x="154293" y="84065"/>
                    </a:lnTo>
                    <a:lnTo>
                      <a:pt x="155359" y="84202"/>
                    </a:lnTo>
                    <a:lnTo>
                      <a:pt x="156398" y="84366"/>
                    </a:lnTo>
                    <a:lnTo>
                      <a:pt x="157438" y="84612"/>
                    </a:lnTo>
                    <a:lnTo>
                      <a:pt x="158422" y="84886"/>
                    </a:lnTo>
                    <a:lnTo>
                      <a:pt x="159407" y="85241"/>
                    </a:lnTo>
                    <a:lnTo>
                      <a:pt x="160364" y="85597"/>
                    </a:lnTo>
                    <a:lnTo>
                      <a:pt x="161293" y="86034"/>
                    </a:lnTo>
                    <a:lnTo>
                      <a:pt x="162223" y="86499"/>
                    </a:lnTo>
                    <a:lnTo>
                      <a:pt x="163098" y="86992"/>
                    </a:lnTo>
                    <a:lnTo>
                      <a:pt x="163946" y="87566"/>
                    </a:lnTo>
                    <a:lnTo>
                      <a:pt x="164794" y="88140"/>
                    </a:lnTo>
                    <a:lnTo>
                      <a:pt x="165587" y="88769"/>
                    </a:lnTo>
                    <a:lnTo>
                      <a:pt x="166353" y="89426"/>
                    </a:lnTo>
                    <a:lnTo>
                      <a:pt x="167091" y="90137"/>
                    </a:lnTo>
                    <a:lnTo>
                      <a:pt x="167775" y="90875"/>
                    </a:lnTo>
                    <a:lnTo>
                      <a:pt x="168458" y="91641"/>
                    </a:lnTo>
                    <a:lnTo>
                      <a:pt x="169087" y="92434"/>
                    </a:lnTo>
                    <a:lnTo>
                      <a:pt x="169662" y="93254"/>
                    </a:lnTo>
                    <a:lnTo>
                      <a:pt x="170209" y="94129"/>
                    </a:lnTo>
                    <a:lnTo>
                      <a:pt x="170728" y="95004"/>
                    </a:lnTo>
                    <a:lnTo>
                      <a:pt x="171193" y="95907"/>
                    </a:lnTo>
                    <a:lnTo>
                      <a:pt x="171603" y="96864"/>
                    </a:lnTo>
                    <a:lnTo>
                      <a:pt x="171986" y="97821"/>
                    </a:lnTo>
                    <a:lnTo>
                      <a:pt x="172314" y="98778"/>
                    </a:lnTo>
                    <a:lnTo>
                      <a:pt x="172615" y="99790"/>
                    </a:lnTo>
                    <a:lnTo>
                      <a:pt x="172834" y="100829"/>
                    </a:lnTo>
                    <a:lnTo>
                      <a:pt x="173025" y="101868"/>
                    </a:lnTo>
                    <a:lnTo>
                      <a:pt x="173162" y="102908"/>
                    </a:lnTo>
                    <a:lnTo>
                      <a:pt x="173244" y="103974"/>
                    </a:lnTo>
                    <a:lnTo>
                      <a:pt x="173271" y="105068"/>
                    </a:lnTo>
                    <a:lnTo>
                      <a:pt x="173244" y="106107"/>
                    </a:lnTo>
                    <a:lnTo>
                      <a:pt x="173162" y="107119"/>
                    </a:lnTo>
                    <a:lnTo>
                      <a:pt x="173053" y="108131"/>
                    </a:lnTo>
                    <a:lnTo>
                      <a:pt x="172889" y="109115"/>
                    </a:lnTo>
                    <a:lnTo>
                      <a:pt x="172670" y="110100"/>
                    </a:lnTo>
                    <a:lnTo>
                      <a:pt x="172396" y="111057"/>
                    </a:lnTo>
                    <a:lnTo>
                      <a:pt x="172096" y="111987"/>
                    </a:lnTo>
                    <a:lnTo>
                      <a:pt x="171740" y="112917"/>
                    </a:lnTo>
                    <a:lnTo>
                      <a:pt x="173490" y="113026"/>
                    </a:lnTo>
                    <a:lnTo>
                      <a:pt x="174447" y="113081"/>
                    </a:lnTo>
                    <a:lnTo>
                      <a:pt x="174885" y="113135"/>
                    </a:lnTo>
                    <a:lnTo>
                      <a:pt x="175323" y="113163"/>
                    </a:lnTo>
                    <a:lnTo>
                      <a:pt x="175733" y="113163"/>
                    </a:lnTo>
                    <a:lnTo>
                      <a:pt x="176170" y="113135"/>
                    </a:lnTo>
                    <a:lnTo>
                      <a:pt x="176963" y="113081"/>
                    </a:lnTo>
                    <a:lnTo>
                      <a:pt x="177702" y="112944"/>
                    </a:lnTo>
                    <a:lnTo>
                      <a:pt x="178413" y="112780"/>
                    </a:lnTo>
                    <a:lnTo>
                      <a:pt x="179096" y="112589"/>
                    </a:lnTo>
                    <a:lnTo>
                      <a:pt x="179698" y="112370"/>
                    </a:lnTo>
                    <a:lnTo>
                      <a:pt x="180272" y="112151"/>
                    </a:lnTo>
                    <a:lnTo>
                      <a:pt x="180765" y="111905"/>
                    </a:lnTo>
                    <a:lnTo>
                      <a:pt x="181202" y="111659"/>
                    </a:lnTo>
                    <a:lnTo>
                      <a:pt x="181585" y="111440"/>
                    </a:lnTo>
                    <a:lnTo>
                      <a:pt x="181913" y="111249"/>
                    </a:lnTo>
                    <a:lnTo>
                      <a:pt x="182351" y="110920"/>
                    </a:lnTo>
                    <a:lnTo>
                      <a:pt x="182515" y="110811"/>
                    </a:lnTo>
                    <a:lnTo>
                      <a:pt x="182761" y="110155"/>
                    </a:lnTo>
                    <a:lnTo>
                      <a:pt x="183034" y="109334"/>
                    </a:lnTo>
                    <a:lnTo>
                      <a:pt x="183417" y="108240"/>
                    </a:lnTo>
                    <a:lnTo>
                      <a:pt x="183827" y="106873"/>
                    </a:lnTo>
                    <a:lnTo>
                      <a:pt x="184292" y="105232"/>
                    </a:lnTo>
                    <a:lnTo>
                      <a:pt x="184785" y="103345"/>
                    </a:lnTo>
                    <a:lnTo>
                      <a:pt x="185031" y="102306"/>
                    </a:lnTo>
                    <a:lnTo>
                      <a:pt x="185250" y="101212"/>
                    </a:lnTo>
                    <a:lnTo>
                      <a:pt x="185496" y="100064"/>
                    </a:lnTo>
                    <a:lnTo>
                      <a:pt x="185714" y="98888"/>
                    </a:lnTo>
                    <a:lnTo>
                      <a:pt x="185906" y="97630"/>
                    </a:lnTo>
                    <a:lnTo>
                      <a:pt x="186125" y="96344"/>
                    </a:lnTo>
                    <a:lnTo>
                      <a:pt x="186289" y="95004"/>
                    </a:lnTo>
                    <a:lnTo>
                      <a:pt x="186453" y="93610"/>
                    </a:lnTo>
                    <a:lnTo>
                      <a:pt x="186590" y="92188"/>
                    </a:lnTo>
                    <a:lnTo>
                      <a:pt x="186699" y="90711"/>
                    </a:lnTo>
                    <a:lnTo>
                      <a:pt x="186781" y="89207"/>
                    </a:lnTo>
                    <a:lnTo>
                      <a:pt x="186836" y="87675"/>
                    </a:lnTo>
                    <a:lnTo>
                      <a:pt x="186863" y="86089"/>
                    </a:lnTo>
                    <a:lnTo>
                      <a:pt x="186863" y="84476"/>
                    </a:lnTo>
                    <a:lnTo>
                      <a:pt x="186808" y="82835"/>
                    </a:lnTo>
                    <a:lnTo>
                      <a:pt x="186726" y="81167"/>
                    </a:lnTo>
                    <a:lnTo>
                      <a:pt x="186590" y="79471"/>
                    </a:lnTo>
                    <a:lnTo>
                      <a:pt x="186425" y="77748"/>
                    </a:lnTo>
                    <a:lnTo>
                      <a:pt x="186289" y="76901"/>
                    </a:lnTo>
                    <a:lnTo>
                      <a:pt x="186152" y="76053"/>
                    </a:lnTo>
                    <a:lnTo>
                      <a:pt x="186015" y="75260"/>
                    </a:lnTo>
                    <a:lnTo>
                      <a:pt x="185824" y="74439"/>
                    </a:lnTo>
                    <a:lnTo>
                      <a:pt x="185632" y="73674"/>
                    </a:lnTo>
                    <a:lnTo>
                      <a:pt x="185386" y="72908"/>
                    </a:lnTo>
                    <a:lnTo>
                      <a:pt x="185140" y="72169"/>
                    </a:lnTo>
                    <a:lnTo>
                      <a:pt x="184894" y="71431"/>
                    </a:lnTo>
                    <a:lnTo>
                      <a:pt x="184593" y="70720"/>
                    </a:lnTo>
                    <a:lnTo>
                      <a:pt x="184292" y="70036"/>
                    </a:lnTo>
                    <a:lnTo>
                      <a:pt x="183992" y="69353"/>
                    </a:lnTo>
                    <a:lnTo>
                      <a:pt x="183636" y="68696"/>
                    </a:lnTo>
                    <a:lnTo>
                      <a:pt x="183308" y="68067"/>
                    </a:lnTo>
                    <a:lnTo>
                      <a:pt x="182925" y="67438"/>
                    </a:lnTo>
                    <a:lnTo>
                      <a:pt x="182542" y="66837"/>
                    </a:lnTo>
                    <a:lnTo>
                      <a:pt x="182159" y="66235"/>
                    </a:lnTo>
                    <a:lnTo>
                      <a:pt x="181749" y="65661"/>
                    </a:lnTo>
                    <a:lnTo>
                      <a:pt x="181312" y="65114"/>
                    </a:lnTo>
                    <a:lnTo>
                      <a:pt x="180874" y="64567"/>
                    </a:lnTo>
                    <a:lnTo>
                      <a:pt x="180436" y="64047"/>
                    </a:lnTo>
                    <a:lnTo>
                      <a:pt x="179972" y="63528"/>
                    </a:lnTo>
                    <a:lnTo>
                      <a:pt x="179507" y="63036"/>
                    </a:lnTo>
                    <a:lnTo>
                      <a:pt x="179014" y="62571"/>
                    </a:lnTo>
                    <a:lnTo>
                      <a:pt x="178549" y="62106"/>
                    </a:lnTo>
                    <a:lnTo>
                      <a:pt x="177538" y="61231"/>
                    </a:lnTo>
                    <a:lnTo>
                      <a:pt x="176526" y="60410"/>
                    </a:lnTo>
                    <a:lnTo>
                      <a:pt x="175487" y="59645"/>
                    </a:lnTo>
                    <a:lnTo>
                      <a:pt x="174420" y="58933"/>
                    </a:lnTo>
                    <a:lnTo>
                      <a:pt x="173354" y="58277"/>
                    </a:lnTo>
                    <a:lnTo>
                      <a:pt x="172260" y="57676"/>
                    </a:lnTo>
                    <a:lnTo>
                      <a:pt x="171193" y="57101"/>
                    </a:lnTo>
                    <a:lnTo>
                      <a:pt x="170127" y="56609"/>
                    </a:lnTo>
                    <a:lnTo>
                      <a:pt x="169060" y="56144"/>
                    </a:lnTo>
                    <a:lnTo>
                      <a:pt x="168021" y="55761"/>
                    </a:lnTo>
                    <a:lnTo>
                      <a:pt x="167009" y="55378"/>
                    </a:lnTo>
                    <a:lnTo>
                      <a:pt x="166025" y="55078"/>
                    </a:lnTo>
                    <a:lnTo>
                      <a:pt x="165067" y="54804"/>
                    </a:lnTo>
                    <a:lnTo>
                      <a:pt x="164138" y="54558"/>
                    </a:lnTo>
                    <a:lnTo>
                      <a:pt x="163262" y="54367"/>
                    </a:lnTo>
                    <a:lnTo>
                      <a:pt x="162442" y="54202"/>
                    </a:lnTo>
                    <a:lnTo>
                      <a:pt x="161676" y="54093"/>
                    </a:lnTo>
                    <a:lnTo>
                      <a:pt x="160965" y="54011"/>
                    </a:lnTo>
                    <a:lnTo>
                      <a:pt x="160336" y="53956"/>
                    </a:lnTo>
                    <a:lnTo>
                      <a:pt x="159762" y="53956"/>
                    </a:lnTo>
                    <a:lnTo>
                      <a:pt x="159489" y="53300"/>
                    </a:lnTo>
                    <a:lnTo>
                      <a:pt x="159188" y="52644"/>
                    </a:lnTo>
                    <a:lnTo>
                      <a:pt x="158832" y="51933"/>
                    </a:lnTo>
                    <a:lnTo>
                      <a:pt x="158449" y="51222"/>
                    </a:lnTo>
                    <a:lnTo>
                      <a:pt x="158012" y="50483"/>
                    </a:lnTo>
                    <a:lnTo>
                      <a:pt x="157547" y="49718"/>
                    </a:lnTo>
                    <a:lnTo>
                      <a:pt x="157055" y="48924"/>
                    </a:lnTo>
                    <a:lnTo>
                      <a:pt x="156535" y="48131"/>
                    </a:lnTo>
                    <a:lnTo>
                      <a:pt x="155961" y="47311"/>
                    </a:lnTo>
                    <a:lnTo>
                      <a:pt x="155359" y="46491"/>
                    </a:lnTo>
                    <a:lnTo>
                      <a:pt x="154730" y="45615"/>
                    </a:lnTo>
                    <a:lnTo>
                      <a:pt x="154046" y="44768"/>
                    </a:lnTo>
                    <a:lnTo>
                      <a:pt x="152624" y="42990"/>
                    </a:lnTo>
                    <a:lnTo>
                      <a:pt x="151066" y="41158"/>
                    </a:lnTo>
                    <a:lnTo>
                      <a:pt x="149397" y="39271"/>
                    </a:lnTo>
                    <a:lnTo>
                      <a:pt x="147620" y="37384"/>
                    </a:lnTo>
                    <a:lnTo>
                      <a:pt x="145733" y="35442"/>
                    </a:lnTo>
                    <a:lnTo>
                      <a:pt x="143764" y="33501"/>
                    </a:lnTo>
                    <a:lnTo>
                      <a:pt x="141686" y="31532"/>
                    </a:lnTo>
                    <a:lnTo>
                      <a:pt x="139525" y="29563"/>
                    </a:lnTo>
                    <a:lnTo>
                      <a:pt x="137283" y="27594"/>
                    </a:lnTo>
                    <a:lnTo>
                      <a:pt x="134986" y="25652"/>
                    </a:lnTo>
                    <a:lnTo>
                      <a:pt x="132579" y="23738"/>
                    </a:lnTo>
                    <a:lnTo>
                      <a:pt x="130145" y="21823"/>
                    </a:lnTo>
                    <a:lnTo>
                      <a:pt x="127657" y="19964"/>
                    </a:lnTo>
                    <a:lnTo>
                      <a:pt x="126371" y="19034"/>
                    </a:lnTo>
                    <a:lnTo>
                      <a:pt x="125086" y="18132"/>
                    </a:lnTo>
                    <a:lnTo>
                      <a:pt x="123801" y="17229"/>
                    </a:lnTo>
                    <a:lnTo>
                      <a:pt x="122488" y="16354"/>
                    </a:lnTo>
                    <a:lnTo>
                      <a:pt x="121175" y="15506"/>
                    </a:lnTo>
                    <a:lnTo>
                      <a:pt x="119863" y="14659"/>
                    </a:lnTo>
                    <a:lnTo>
                      <a:pt x="118523" y="13811"/>
                    </a:lnTo>
                    <a:lnTo>
                      <a:pt x="117183" y="12990"/>
                    </a:lnTo>
                    <a:lnTo>
                      <a:pt x="115843" y="12197"/>
                    </a:lnTo>
                    <a:lnTo>
                      <a:pt x="114475" y="11432"/>
                    </a:lnTo>
                    <a:lnTo>
                      <a:pt x="113135" y="10666"/>
                    </a:lnTo>
                    <a:lnTo>
                      <a:pt x="111768" y="9927"/>
                    </a:lnTo>
                    <a:lnTo>
                      <a:pt x="110400" y="9216"/>
                    </a:lnTo>
                    <a:lnTo>
                      <a:pt x="109033" y="8533"/>
                    </a:lnTo>
                    <a:lnTo>
                      <a:pt x="107666" y="7849"/>
                    </a:lnTo>
                    <a:lnTo>
                      <a:pt x="106271" y="7220"/>
                    </a:lnTo>
                    <a:lnTo>
                      <a:pt x="104904" y="6618"/>
                    </a:lnTo>
                    <a:lnTo>
                      <a:pt x="103536" y="6017"/>
                    </a:lnTo>
                    <a:lnTo>
                      <a:pt x="102142" y="5470"/>
                    </a:lnTo>
                    <a:lnTo>
                      <a:pt x="100774" y="4923"/>
                    </a:lnTo>
                    <a:lnTo>
                      <a:pt x="99407" y="4431"/>
                    </a:lnTo>
                    <a:lnTo>
                      <a:pt x="98040" y="3966"/>
                    </a:lnTo>
                    <a:lnTo>
                      <a:pt x="96672" y="3528"/>
                    </a:lnTo>
                    <a:lnTo>
                      <a:pt x="95305" y="3118"/>
                    </a:lnTo>
                    <a:lnTo>
                      <a:pt x="93938" y="2763"/>
                    </a:lnTo>
                    <a:lnTo>
                      <a:pt x="92598" y="2434"/>
                    </a:lnTo>
                    <a:lnTo>
                      <a:pt x="90601" y="1969"/>
                    </a:lnTo>
                    <a:lnTo>
                      <a:pt x="88632" y="1587"/>
                    </a:lnTo>
                    <a:lnTo>
                      <a:pt x="86636" y="1258"/>
                    </a:lnTo>
                    <a:lnTo>
                      <a:pt x="84667" y="958"/>
                    </a:lnTo>
                    <a:lnTo>
                      <a:pt x="82725" y="711"/>
                    </a:lnTo>
                    <a:lnTo>
                      <a:pt x="80756" y="493"/>
                    </a:lnTo>
                    <a:lnTo>
                      <a:pt x="78815" y="329"/>
                    </a:lnTo>
                    <a:lnTo>
                      <a:pt x="76900" y="192"/>
                    </a:lnTo>
                    <a:lnTo>
                      <a:pt x="74986" y="110"/>
                    </a:lnTo>
                    <a:lnTo>
                      <a:pt x="73099" y="55"/>
                    </a:lnTo>
                    <a:lnTo>
                      <a:pt x="71212" y="28"/>
                    </a:lnTo>
                    <a:lnTo>
                      <a:pt x="69380" y="28"/>
                    </a:lnTo>
                    <a:lnTo>
                      <a:pt x="67548" y="55"/>
                    </a:lnTo>
                    <a:lnTo>
                      <a:pt x="65770" y="110"/>
                    </a:lnTo>
                    <a:lnTo>
                      <a:pt x="63992" y="192"/>
                    </a:lnTo>
                    <a:lnTo>
                      <a:pt x="62270" y="329"/>
                    </a:lnTo>
                    <a:lnTo>
                      <a:pt x="60574" y="438"/>
                    </a:lnTo>
                    <a:lnTo>
                      <a:pt x="58906" y="602"/>
                    </a:lnTo>
                    <a:lnTo>
                      <a:pt x="57265" y="766"/>
                    </a:lnTo>
                    <a:lnTo>
                      <a:pt x="55679" y="958"/>
                    </a:lnTo>
                    <a:lnTo>
                      <a:pt x="54147" y="1149"/>
                    </a:lnTo>
                    <a:lnTo>
                      <a:pt x="52643" y="1368"/>
                    </a:lnTo>
                    <a:lnTo>
                      <a:pt x="49772" y="1805"/>
                    </a:lnTo>
                    <a:lnTo>
                      <a:pt x="47119" y="2298"/>
                    </a:lnTo>
                    <a:lnTo>
                      <a:pt x="44685" y="2790"/>
                    </a:lnTo>
                    <a:lnTo>
                      <a:pt x="42470" y="3282"/>
                    </a:lnTo>
                    <a:lnTo>
                      <a:pt x="40529" y="3747"/>
                    </a:lnTo>
                    <a:lnTo>
                      <a:pt x="39544" y="3966"/>
                    </a:lnTo>
                    <a:lnTo>
                      <a:pt x="38587" y="4130"/>
                    </a:lnTo>
                    <a:lnTo>
                      <a:pt x="37602" y="4294"/>
                    </a:lnTo>
                    <a:lnTo>
                      <a:pt x="36618" y="4403"/>
                    </a:lnTo>
                    <a:lnTo>
                      <a:pt x="35633" y="4458"/>
                    </a:lnTo>
                    <a:lnTo>
                      <a:pt x="34649" y="4485"/>
                    </a:lnTo>
                    <a:lnTo>
                      <a:pt x="33664" y="4485"/>
                    </a:lnTo>
                    <a:lnTo>
                      <a:pt x="32680" y="4458"/>
                    </a:lnTo>
                    <a:lnTo>
                      <a:pt x="31695" y="4376"/>
                    </a:lnTo>
                    <a:lnTo>
                      <a:pt x="30711" y="4239"/>
                    </a:lnTo>
                    <a:lnTo>
                      <a:pt x="29754" y="4103"/>
                    </a:lnTo>
                    <a:lnTo>
                      <a:pt x="28769" y="3911"/>
                    </a:lnTo>
                    <a:lnTo>
                      <a:pt x="27812" y="3665"/>
                    </a:lnTo>
                    <a:lnTo>
                      <a:pt x="26855" y="3419"/>
                    </a:lnTo>
                    <a:lnTo>
                      <a:pt x="25925" y="3118"/>
                    </a:lnTo>
                    <a:lnTo>
                      <a:pt x="24995" y="2763"/>
                    </a:lnTo>
                    <a:lnTo>
                      <a:pt x="22562" y="1833"/>
                    </a:lnTo>
                    <a:lnTo>
                      <a:pt x="21386" y="1395"/>
                    </a:lnTo>
                    <a:lnTo>
                      <a:pt x="20237" y="985"/>
                    </a:lnTo>
                    <a:lnTo>
                      <a:pt x="19088" y="629"/>
                    </a:lnTo>
                    <a:lnTo>
                      <a:pt x="18542" y="465"/>
                    </a:lnTo>
                    <a:lnTo>
                      <a:pt x="17995" y="329"/>
                    </a:lnTo>
                    <a:lnTo>
                      <a:pt x="17420" y="219"/>
                    </a:lnTo>
                    <a:lnTo>
                      <a:pt x="16901" y="137"/>
                    </a:lnTo>
                    <a:lnTo>
                      <a:pt x="16354" y="55"/>
                    </a:lnTo>
                    <a:lnTo>
                      <a:pt x="15807" y="28"/>
                    </a:lnTo>
                    <a:lnTo>
                      <a:pt x="15315"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2710300" y="1407750"/>
                <a:ext cx="4671600" cy="2829075"/>
              </a:xfrm>
              <a:custGeom>
                <a:avLst/>
                <a:gdLst/>
                <a:ahLst/>
                <a:cxnLst/>
                <a:rect l="l" t="t" r="r" b="b"/>
                <a:pathLst>
                  <a:path w="186864" h="113163" fill="none" extrusionOk="0">
                    <a:moveTo>
                      <a:pt x="173271" y="105068"/>
                    </a:moveTo>
                    <a:lnTo>
                      <a:pt x="173271" y="105068"/>
                    </a:lnTo>
                    <a:lnTo>
                      <a:pt x="173244" y="103974"/>
                    </a:lnTo>
                    <a:lnTo>
                      <a:pt x="173162" y="102908"/>
                    </a:lnTo>
                    <a:lnTo>
                      <a:pt x="173025" y="101868"/>
                    </a:lnTo>
                    <a:lnTo>
                      <a:pt x="172834" y="100829"/>
                    </a:lnTo>
                    <a:lnTo>
                      <a:pt x="172615" y="99790"/>
                    </a:lnTo>
                    <a:lnTo>
                      <a:pt x="172314" y="98778"/>
                    </a:lnTo>
                    <a:lnTo>
                      <a:pt x="171986" y="97821"/>
                    </a:lnTo>
                    <a:lnTo>
                      <a:pt x="171603" y="96864"/>
                    </a:lnTo>
                    <a:lnTo>
                      <a:pt x="171193" y="95907"/>
                    </a:lnTo>
                    <a:lnTo>
                      <a:pt x="170728" y="95004"/>
                    </a:lnTo>
                    <a:lnTo>
                      <a:pt x="170209" y="94129"/>
                    </a:lnTo>
                    <a:lnTo>
                      <a:pt x="169662" y="93254"/>
                    </a:lnTo>
                    <a:lnTo>
                      <a:pt x="169087" y="92434"/>
                    </a:lnTo>
                    <a:lnTo>
                      <a:pt x="168458" y="91641"/>
                    </a:lnTo>
                    <a:lnTo>
                      <a:pt x="167775" y="90875"/>
                    </a:lnTo>
                    <a:lnTo>
                      <a:pt x="167091" y="90137"/>
                    </a:lnTo>
                    <a:lnTo>
                      <a:pt x="166353" y="89426"/>
                    </a:lnTo>
                    <a:lnTo>
                      <a:pt x="165587" y="88769"/>
                    </a:lnTo>
                    <a:lnTo>
                      <a:pt x="164794" y="88140"/>
                    </a:lnTo>
                    <a:lnTo>
                      <a:pt x="163946" y="87566"/>
                    </a:lnTo>
                    <a:lnTo>
                      <a:pt x="163098" y="86992"/>
                    </a:lnTo>
                    <a:lnTo>
                      <a:pt x="162223" y="86499"/>
                    </a:lnTo>
                    <a:lnTo>
                      <a:pt x="161293" y="86034"/>
                    </a:lnTo>
                    <a:lnTo>
                      <a:pt x="160364" y="85597"/>
                    </a:lnTo>
                    <a:lnTo>
                      <a:pt x="159407" y="85241"/>
                    </a:lnTo>
                    <a:lnTo>
                      <a:pt x="158422" y="84886"/>
                    </a:lnTo>
                    <a:lnTo>
                      <a:pt x="157438" y="84612"/>
                    </a:lnTo>
                    <a:lnTo>
                      <a:pt x="156398" y="84366"/>
                    </a:lnTo>
                    <a:lnTo>
                      <a:pt x="155359" y="84202"/>
                    </a:lnTo>
                    <a:lnTo>
                      <a:pt x="154293" y="84065"/>
                    </a:lnTo>
                    <a:lnTo>
                      <a:pt x="153226" y="83983"/>
                    </a:lnTo>
                    <a:lnTo>
                      <a:pt x="152132" y="83956"/>
                    </a:lnTo>
                    <a:lnTo>
                      <a:pt x="152132" y="83956"/>
                    </a:lnTo>
                    <a:lnTo>
                      <a:pt x="151066" y="83983"/>
                    </a:lnTo>
                    <a:lnTo>
                      <a:pt x="149972" y="84065"/>
                    </a:lnTo>
                    <a:lnTo>
                      <a:pt x="148933" y="84202"/>
                    </a:lnTo>
                    <a:lnTo>
                      <a:pt x="147893" y="84366"/>
                    </a:lnTo>
                    <a:lnTo>
                      <a:pt x="146854" y="84612"/>
                    </a:lnTo>
                    <a:lnTo>
                      <a:pt x="145870" y="84886"/>
                    </a:lnTo>
                    <a:lnTo>
                      <a:pt x="144885" y="85241"/>
                    </a:lnTo>
                    <a:lnTo>
                      <a:pt x="143928" y="85597"/>
                    </a:lnTo>
                    <a:lnTo>
                      <a:pt x="142971" y="86034"/>
                    </a:lnTo>
                    <a:lnTo>
                      <a:pt x="142068" y="86499"/>
                    </a:lnTo>
                    <a:lnTo>
                      <a:pt x="141193" y="86992"/>
                    </a:lnTo>
                    <a:lnTo>
                      <a:pt x="140318" y="87566"/>
                    </a:lnTo>
                    <a:lnTo>
                      <a:pt x="139498" y="88140"/>
                    </a:lnTo>
                    <a:lnTo>
                      <a:pt x="138705" y="88769"/>
                    </a:lnTo>
                    <a:lnTo>
                      <a:pt x="137939" y="89426"/>
                    </a:lnTo>
                    <a:lnTo>
                      <a:pt x="137201" y="90137"/>
                    </a:lnTo>
                    <a:lnTo>
                      <a:pt x="136517" y="90875"/>
                    </a:lnTo>
                    <a:lnTo>
                      <a:pt x="135833" y="91641"/>
                    </a:lnTo>
                    <a:lnTo>
                      <a:pt x="135204" y="92434"/>
                    </a:lnTo>
                    <a:lnTo>
                      <a:pt x="134630" y="93254"/>
                    </a:lnTo>
                    <a:lnTo>
                      <a:pt x="134083" y="94129"/>
                    </a:lnTo>
                    <a:lnTo>
                      <a:pt x="133563" y="95004"/>
                    </a:lnTo>
                    <a:lnTo>
                      <a:pt x="133099" y="95907"/>
                    </a:lnTo>
                    <a:lnTo>
                      <a:pt x="132688" y="96864"/>
                    </a:lnTo>
                    <a:lnTo>
                      <a:pt x="132306" y="97821"/>
                    </a:lnTo>
                    <a:lnTo>
                      <a:pt x="131977" y="98778"/>
                    </a:lnTo>
                    <a:lnTo>
                      <a:pt x="131677" y="99790"/>
                    </a:lnTo>
                    <a:lnTo>
                      <a:pt x="131458" y="100829"/>
                    </a:lnTo>
                    <a:lnTo>
                      <a:pt x="131266" y="101868"/>
                    </a:lnTo>
                    <a:lnTo>
                      <a:pt x="131130" y="102908"/>
                    </a:lnTo>
                    <a:lnTo>
                      <a:pt x="131048" y="103974"/>
                    </a:lnTo>
                    <a:lnTo>
                      <a:pt x="131020" y="105068"/>
                    </a:lnTo>
                    <a:lnTo>
                      <a:pt x="131020" y="105068"/>
                    </a:lnTo>
                    <a:lnTo>
                      <a:pt x="131020" y="105861"/>
                    </a:lnTo>
                    <a:lnTo>
                      <a:pt x="131075" y="106654"/>
                    </a:lnTo>
                    <a:lnTo>
                      <a:pt x="131157" y="107420"/>
                    </a:lnTo>
                    <a:lnTo>
                      <a:pt x="131239" y="108186"/>
                    </a:lnTo>
                    <a:lnTo>
                      <a:pt x="131376" y="108924"/>
                    </a:lnTo>
                    <a:lnTo>
                      <a:pt x="131540" y="109662"/>
                    </a:lnTo>
                    <a:lnTo>
                      <a:pt x="131704" y="110401"/>
                    </a:lnTo>
                    <a:lnTo>
                      <a:pt x="131895" y="111139"/>
                    </a:lnTo>
                    <a:lnTo>
                      <a:pt x="131895" y="111139"/>
                    </a:lnTo>
                    <a:lnTo>
                      <a:pt x="122023" y="110756"/>
                    </a:lnTo>
                    <a:lnTo>
                      <a:pt x="111686" y="110401"/>
                    </a:lnTo>
                    <a:lnTo>
                      <a:pt x="101020" y="110045"/>
                    </a:lnTo>
                    <a:lnTo>
                      <a:pt x="90246" y="109717"/>
                    </a:lnTo>
                    <a:lnTo>
                      <a:pt x="79471" y="109416"/>
                    </a:lnTo>
                    <a:lnTo>
                      <a:pt x="68860" y="109197"/>
                    </a:lnTo>
                    <a:lnTo>
                      <a:pt x="58632" y="109006"/>
                    </a:lnTo>
                    <a:lnTo>
                      <a:pt x="53683" y="108924"/>
                    </a:lnTo>
                    <a:lnTo>
                      <a:pt x="48897" y="108897"/>
                    </a:lnTo>
                    <a:lnTo>
                      <a:pt x="48897" y="108897"/>
                    </a:lnTo>
                    <a:lnTo>
                      <a:pt x="49034" y="107940"/>
                    </a:lnTo>
                    <a:lnTo>
                      <a:pt x="49143" y="107010"/>
                    </a:lnTo>
                    <a:lnTo>
                      <a:pt x="49225" y="106053"/>
                    </a:lnTo>
                    <a:lnTo>
                      <a:pt x="49252" y="105068"/>
                    </a:lnTo>
                    <a:lnTo>
                      <a:pt x="49252" y="105068"/>
                    </a:lnTo>
                    <a:lnTo>
                      <a:pt x="49225" y="103974"/>
                    </a:lnTo>
                    <a:lnTo>
                      <a:pt x="49143" y="102908"/>
                    </a:lnTo>
                    <a:lnTo>
                      <a:pt x="49006" y="101868"/>
                    </a:lnTo>
                    <a:lnTo>
                      <a:pt x="48815" y="100829"/>
                    </a:lnTo>
                    <a:lnTo>
                      <a:pt x="48596" y="99790"/>
                    </a:lnTo>
                    <a:lnTo>
                      <a:pt x="48295" y="98778"/>
                    </a:lnTo>
                    <a:lnTo>
                      <a:pt x="47967" y="97821"/>
                    </a:lnTo>
                    <a:lnTo>
                      <a:pt x="47584" y="96864"/>
                    </a:lnTo>
                    <a:lnTo>
                      <a:pt x="47174" y="95907"/>
                    </a:lnTo>
                    <a:lnTo>
                      <a:pt x="46709" y="95004"/>
                    </a:lnTo>
                    <a:lnTo>
                      <a:pt x="46189" y="94129"/>
                    </a:lnTo>
                    <a:lnTo>
                      <a:pt x="45643" y="93254"/>
                    </a:lnTo>
                    <a:lnTo>
                      <a:pt x="45041" y="92434"/>
                    </a:lnTo>
                    <a:lnTo>
                      <a:pt x="44412" y="91641"/>
                    </a:lnTo>
                    <a:lnTo>
                      <a:pt x="43756" y="90875"/>
                    </a:lnTo>
                    <a:lnTo>
                      <a:pt x="43072" y="90137"/>
                    </a:lnTo>
                    <a:lnTo>
                      <a:pt x="42334" y="89426"/>
                    </a:lnTo>
                    <a:lnTo>
                      <a:pt x="41568" y="88769"/>
                    </a:lnTo>
                    <a:lnTo>
                      <a:pt x="40775" y="88140"/>
                    </a:lnTo>
                    <a:lnTo>
                      <a:pt x="39927" y="87566"/>
                    </a:lnTo>
                    <a:lnTo>
                      <a:pt x="39079" y="86992"/>
                    </a:lnTo>
                    <a:lnTo>
                      <a:pt x="38204" y="86499"/>
                    </a:lnTo>
                    <a:lnTo>
                      <a:pt x="37274" y="86034"/>
                    </a:lnTo>
                    <a:lnTo>
                      <a:pt x="36344" y="85597"/>
                    </a:lnTo>
                    <a:lnTo>
                      <a:pt x="35387" y="85241"/>
                    </a:lnTo>
                    <a:lnTo>
                      <a:pt x="34403" y="84886"/>
                    </a:lnTo>
                    <a:lnTo>
                      <a:pt x="33391" y="84612"/>
                    </a:lnTo>
                    <a:lnTo>
                      <a:pt x="32379" y="84366"/>
                    </a:lnTo>
                    <a:lnTo>
                      <a:pt x="31340" y="84202"/>
                    </a:lnTo>
                    <a:lnTo>
                      <a:pt x="30273" y="84065"/>
                    </a:lnTo>
                    <a:lnTo>
                      <a:pt x="29207" y="83983"/>
                    </a:lnTo>
                    <a:lnTo>
                      <a:pt x="28113" y="83956"/>
                    </a:lnTo>
                    <a:lnTo>
                      <a:pt x="28113" y="83956"/>
                    </a:lnTo>
                    <a:lnTo>
                      <a:pt x="27211" y="83956"/>
                    </a:lnTo>
                    <a:lnTo>
                      <a:pt x="26308" y="84011"/>
                    </a:lnTo>
                    <a:lnTo>
                      <a:pt x="25406" y="84120"/>
                    </a:lnTo>
                    <a:lnTo>
                      <a:pt x="24531" y="84257"/>
                    </a:lnTo>
                    <a:lnTo>
                      <a:pt x="23655" y="84421"/>
                    </a:lnTo>
                    <a:lnTo>
                      <a:pt x="22808" y="84612"/>
                    </a:lnTo>
                    <a:lnTo>
                      <a:pt x="21960" y="84859"/>
                    </a:lnTo>
                    <a:lnTo>
                      <a:pt x="21139" y="85132"/>
                    </a:lnTo>
                    <a:lnTo>
                      <a:pt x="20319" y="85433"/>
                    </a:lnTo>
                    <a:lnTo>
                      <a:pt x="19526" y="85761"/>
                    </a:lnTo>
                    <a:lnTo>
                      <a:pt x="18760" y="86144"/>
                    </a:lnTo>
                    <a:lnTo>
                      <a:pt x="17995" y="86527"/>
                    </a:lnTo>
                    <a:lnTo>
                      <a:pt x="17256" y="86964"/>
                    </a:lnTo>
                    <a:lnTo>
                      <a:pt x="16518" y="87429"/>
                    </a:lnTo>
                    <a:lnTo>
                      <a:pt x="15834" y="87894"/>
                    </a:lnTo>
                    <a:lnTo>
                      <a:pt x="15150" y="88414"/>
                    </a:lnTo>
                    <a:lnTo>
                      <a:pt x="14467" y="88961"/>
                    </a:lnTo>
                    <a:lnTo>
                      <a:pt x="13838" y="89508"/>
                    </a:lnTo>
                    <a:lnTo>
                      <a:pt x="13236" y="90109"/>
                    </a:lnTo>
                    <a:lnTo>
                      <a:pt x="12635" y="90711"/>
                    </a:lnTo>
                    <a:lnTo>
                      <a:pt x="12060" y="91367"/>
                    </a:lnTo>
                    <a:lnTo>
                      <a:pt x="11541" y="92023"/>
                    </a:lnTo>
                    <a:lnTo>
                      <a:pt x="11021" y="92707"/>
                    </a:lnTo>
                    <a:lnTo>
                      <a:pt x="10529" y="93391"/>
                    </a:lnTo>
                    <a:lnTo>
                      <a:pt x="10064" y="94129"/>
                    </a:lnTo>
                    <a:lnTo>
                      <a:pt x="9654" y="94868"/>
                    </a:lnTo>
                    <a:lnTo>
                      <a:pt x="9243" y="95633"/>
                    </a:lnTo>
                    <a:lnTo>
                      <a:pt x="8888" y="96399"/>
                    </a:lnTo>
                    <a:lnTo>
                      <a:pt x="8532" y="97192"/>
                    </a:lnTo>
                    <a:lnTo>
                      <a:pt x="8232" y="98013"/>
                    </a:lnTo>
                    <a:lnTo>
                      <a:pt x="7958" y="98833"/>
                    </a:lnTo>
                    <a:lnTo>
                      <a:pt x="7712" y="99681"/>
                    </a:lnTo>
                    <a:lnTo>
                      <a:pt x="7712" y="99681"/>
                    </a:lnTo>
                    <a:lnTo>
                      <a:pt x="6892" y="98368"/>
                    </a:lnTo>
                    <a:lnTo>
                      <a:pt x="6126" y="96973"/>
                    </a:lnTo>
                    <a:lnTo>
                      <a:pt x="5360" y="95551"/>
                    </a:lnTo>
                    <a:lnTo>
                      <a:pt x="4649" y="94047"/>
                    </a:lnTo>
                    <a:lnTo>
                      <a:pt x="3993" y="92516"/>
                    </a:lnTo>
                    <a:lnTo>
                      <a:pt x="3337" y="90902"/>
                    </a:lnTo>
                    <a:lnTo>
                      <a:pt x="2762" y="89261"/>
                    </a:lnTo>
                    <a:lnTo>
                      <a:pt x="2215" y="87566"/>
                    </a:lnTo>
                    <a:lnTo>
                      <a:pt x="1723" y="85816"/>
                    </a:lnTo>
                    <a:lnTo>
                      <a:pt x="1285" y="84038"/>
                    </a:lnTo>
                    <a:lnTo>
                      <a:pt x="1094" y="83136"/>
                    </a:lnTo>
                    <a:lnTo>
                      <a:pt x="903" y="82206"/>
                    </a:lnTo>
                    <a:lnTo>
                      <a:pt x="739" y="81303"/>
                    </a:lnTo>
                    <a:lnTo>
                      <a:pt x="574" y="80346"/>
                    </a:lnTo>
                    <a:lnTo>
                      <a:pt x="465" y="79416"/>
                    </a:lnTo>
                    <a:lnTo>
                      <a:pt x="328" y="78459"/>
                    </a:lnTo>
                    <a:lnTo>
                      <a:pt x="246" y="77502"/>
                    </a:lnTo>
                    <a:lnTo>
                      <a:pt x="164" y="76545"/>
                    </a:lnTo>
                    <a:lnTo>
                      <a:pt x="82" y="75561"/>
                    </a:lnTo>
                    <a:lnTo>
                      <a:pt x="28" y="74576"/>
                    </a:lnTo>
                    <a:lnTo>
                      <a:pt x="0" y="73592"/>
                    </a:lnTo>
                    <a:lnTo>
                      <a:pt x="0" y="72580"/>
                    </a:lnTo>
                    <a:lnTo>
                      <a:pt x="0" y="72580"/>
                    </a:lnTo>
                    <a:lnTo>
                      <a:pt x="28" y="71896"/>
                    </a:lnTo>
                    <a:lnTo>
                      <a:pt x="110" y="71240"/>
                    </a:lnTo>
                    <a:lnTo>
                      <a:pt x="219" y="70611"/>
                    </a:lnTo>
                    <a:lnTo>
                      <a:pt x="383" y="70064"/>
                    </a:lnTo>
                    <a:lnTo>
                      <a:pt x="602" y="69517"/>
                    </a:lnTo>
                    <a:lnTo>
                      <a:pt x="821" y="69025"/>
                    </a:lnTo>
                    <a:lnTo>
                      <a:pt x="1094" y="68560"/>
                    </a:lnTo>
                    <a:lnTo>
                      <a:pt x="1395" y="68149"/>
                    </a:lnTo>
                    <a:lnTo>
                      <a:pt x="1723" y="67767"/>
                    </a:lnTo>
                    <a:lnTo>
                      <a:pt x="2079" y="67384"/>
                    </a:lnTo>
                    <a:lnTo>
                      <a:pt x="2461" y="67083"/>
                    </a:lnTo>
                    <a:lnTo>
                      <a:pt x="2844" y="66782"/>
                    </a:lnTo>
                    <a:lnTo>
                      <a:pt x="3227" y="66509"/>
                    </a:lnTo>
                    <a:lnTo>
                      <a:pt x="3637" y="66263"/>
                    </a:lnTo>
                    <a:lnTo>
                      <a:pt x="4075" y="66044"/>
                    </a:lnTo>
                    <a:lnTo>
                      <a:pt x="4485" y="65852"/>
                    </a:lnTo>
                    <a:lnTo>
                      <a:pt x="4895" y="65688"/>
                    </a:lnTo>
                    <a:lnTo>
                      <a:pt x="5333" y="65551"/>
                    </a:lnTo>
                    <a:lnTo>
                      <a:pt x="6126" y="65305"/>
                    </a:lnTo>
                    <a:lnTo>
                      <a:pt x="6892" y="65141"/>
                    </a:lnTo>
                    <a:lnTo>
                      <a:pt x="7575" y="65005"/>
                    </a:lnTo>
                    <a:lnTo>
                      <a:pt x="8150" y="64950"/>
                    </a:lnTo>
                    <a:lnTo>
                      <a:pt x="8587" y="64922"/>
                    </a:lnTo>
                    <a:lnTo>
                      <a:pt x="8970" y="64895"/>
                    </a:lnTo>
                    <a:lnTo>
                      <a:pt x="8970" y="64895"/>
                    </a:lnTo>
                    <a:lnTo>
                      <a:pt x="8915" y="64485"/>
                    </a:lnTo>
                    <a:lnTo>
                      <a:pt x="8724" y="63254"/>
                    </a:lnTo>
                    <a:lnTo>
                      <a:pt x="8450" y="61367"/>
                    </a:lnTo>
                    <a:lnTo>
                      <a:pt x="8150" y="58824"/>
                    </a:lnTo>
                    <a:lnTo>
                      <a:pt x="8013" y="57375"/>
                    </a:lnTo>
                    <a:lnTo>
                      <a:pt x="7876" y="55789"/>
                    </a:lnTo>
                    <a:lnTo>
                      <a:pt x="7739" y="54066"/>
                    </a:lnTo>
                    <a:lnTo>
                      <a:pt x="7657" y="52288"/>
                    </a:lnTo>
                    <a:lnTo>
                      <a:pt x="7575" y="50374"/>
                    </a:lnTo>
                    <a:lnTo>
                      <a:pt x="7521" y="48405"/>
                    </a:lnTo>
                    <a:lnTo>
                      <a:pt x="7493" y="46381"/>
                    </a:lnTo>
                    <a:lnTo>
                      <a:pt x="7521" y="44275"/>
                    </a:lnTo>
                    <a:lnTo>
                      <a:pt x="7603" y="42142"/>
                    </a:lnTo>
                    <a:lnTo>
                      <a:pt x="7739" y="39955"/>
                    </a:lnTo>
                    <a:lnTo>
                      <a:pt x="7903" y="37739"/>
                    </a:lnTo>
                    <a:lnTo>
                      <a:pt x="8150" y="35524"/>
                    </a:lnTo>
                    <a:lnTo>
                      <a:pt x="8314" y="34403"/>
                    </a:lnTo>
                    <a:lnTo>
                      <a:pt x="8478" y="33282"/>
                    </a:lnTo>
                    <a:lnTo>
                      <a:pt x="8669" y="32161"/>
                    </a:lnTo>
                    <a:lnTo>
                      <a:pt x="8861" y="31067"/>
                    </a:lnTo>
                    <a:lnTo>
                      <a:pt x="9079" y="29946"/>
                    </a:lnTo>
                    <a:lnTo>
                      <a:pt x="9326" y="28852"/>
                    </a:lnTo>
                    <a:lnTo>
                      <a:pt x="9599" y="27758"/>
                    </a:lnTo>
                    <a:lnTo>
                      <a:pt x="9872" y="26664"/>
                    </a:lnTo>
                    <a:lnTo>
                      <a:pt x="10173" y="25597"/>
                    </a:lnTo>
                    <a:lnTo>
                      <a:pt x="10529" y="24531"/>
                    </a:lnTo>
                    <a:lnTo>
                      <a:pt x="10857" y="23464"/>
                    </a:lnTo>
                    <a:lnTo>
                      <a:pt x="11240" y="22425"/>
                    </a:lnTo>
                    <a:lnTo>
                      <a:pt x="11650" y="21413"/>
                    </a:lnTo>
                    <a:lnTo>
                      <a:pt x="12088" y="20401"/>
                    </a:lnTo>
                    <a:lnTo>
                      <a:pt x="12552" y="19417"/>
                    </a:lnTo>
                    <a:lnTo>
                      <a:pt x="13017" y="18432"/>
                    </a:lnTo>
                    <a:lnTo>
                      <a:pt x="13537" y="17475"/>
                    </a:lnTo>
                    <a:lnTo>
                      <a:pt x="14084" y="16545"/>
                    </a:lnTo>
                    <a:lnTo>
                      <a:pt x="14658" y="15643"/>
                    </a:lnTo>
                    <a:lnTo>
                      <a:pt x="15233" y="14741"/>
                    </a:lnTo>
                    <a:lnTo>
                      <a:pt x="15861" y="13893"/>
                    </a:lnTo>
                    <a:lnTo>
                      <a:pt x="16545" y="13045"/>
                    </a:lnTo>
                    <a:lnTo>
                      <a:pt x="17229" y="12252"/>
                    </a:lnTo>
                    <a:lnTo>
                      <a:pt x="17940" y="11459"/>
                    </a:lnTo>
                    <a:lnTo>
                      <a:pt x="17940" y="11459"/>
                    </a:lnTo>
                    <a:lnTo>
                      <a:pt x="17448" y="11213"/>
                    </a:lnTo>
                    <a:lnTo>
                      <a:pt x="16955" y="10912"/>
                    </a:lnTo>
                    <a:lnTo>
                      <a:pt x="16490" y="10584"/>
                    </a:lnTo>
                    <a:lnTo>
                      <a:pt x="16026" y="10228"/>
                    </a:lnTo>
                    <a:lnTo>
                      <a:pt x="15615" y="9845"/>
                    </a:lnTo>
                    <a:lnTo>
                      <a:pt x="15205" y="9435"/>
                    </a:lnTo>
                    <a:lnTo>
                      <a:pt x="14850" y="8998"/>
                    </a:lnTo>
                    <a:lnTo>
                      <a:pt x="14494" y="8560"/>
                    </a:lnTo>
                    <a:lnTo>
                      <a:pt x="14166" y="8095"/>
                    </a:lnTo>
                    <a:lnTo>
                      <a:pt x="13865" y="7603"/>
                    </a:lnTo>
                    <a:lnTo>
                      <a:pt x="13619" y="7111"/>
                    </a:lnTo>
                    <a:lnTo>
                      <a:pt x="13373" y="6618"/>
                    </a:lnTo>
                    <a:lnTo>
                      <a:pt x="13154" y="6126"/>
                    </a:lnTo>
                    <a:lnTo>
                      <a:pt x="12990" y="5634"/>
                    </a:lnTo>
                    <a:lnTo>
                      <a:pt x="12826" y="5142"/>
                    </a:lnTo>
                    <a:lnTo>
                      <a:pt x="12717" y="4649"/>
                    </a:lnTo>
                    <a:lnTo>
                      <a:pt x="12635" y="4185"/>
                    </a:lnTo>
                    <a:lnTo>
                      <a:pt x="12580" y="3692"/>
                    </a:lnTo>
                    <a:lnTo>
                      <a:pt x="12552" y="3255"/>
                    </a:lnTo>
                    <a:lnTo>
                      <a:pt x="12580" y="2817"/>
                    </a:lnTo>
                    <a:lnTo>
                      <a:pt x="12635" y="2407"/>
                    </a:lnTo>
                    <a:lnTo>
                      <a:pt x="12717" y="1997"/>
                    </a:lnTo>
                    <a:lnTo>
                      <a:pt x="12853" y="1641"/>
                    </a:lnTo>
                    <a:lnTo>
                      <a:pt x="13017" y="1286"/>
                    </a:lnTo>
                    <a:lnTo>
                      <a:pt x="13236" y="985"/>
                    </a:lnTo>
                    <a:lnTo>
                      <a:pt x="13482" y="711"/>
                    </a:lnTo>
                    <a:lnTo>
                      <a:pt x="13756" y="493"/>
                    </a:lnTo>
                    <a:lnTo>
                      <a:pt x="14084" y="301"/>
                    </a:lnTo>
                    <a:lnTo>
                      <a:pt x="14439" y="165"/>
                    </a:lnTo>
                    <a:lnTo>
                      <a:pt x="14850" y="55"/>
                    </a:lnTo>
                    <a:lnTo>
                      <a:pt x="15315" y="0"/>
                    </a:lnTo>
                    <a:lnTo>
                      <a:pt x="15807" y="28"/>
                    </a:lnTo>
                    <a:lnTo>
                      <a:pt x="15807" y="28"/>
                    </a:lnTo>
                    <a:lnTo>
                      <a:pt x="16354" y="55"/>
                    </a:lnTo>
                    <a:lnTo>
                      <a:pt x="16901" y="137"/>
                    </a:lnTo>
                    <a:lnTo>
                      <a:pt x="17420" y="219"/>
                    </a:lnTo>
                    <a:lnTo>
                      <a:pt x="17995" y="329"/>
                    </a:lnTo>
                    <a:lnTo>
                      <a:pt x="18542" y="465"/>
                    </a:lnTo>
                    <a:lnTo>
                      <a:pt x="19088" y="629"/>
                    </a:lnTo>
                    <a:lnTo>
                      <a:pt x="20237" y="985"/>
                    </a:lnTo>
                    <a:lnTo>
                      <a:pt x="21386" y="1395"/>
                    </a:lnTo>
                    <a:lnTo>
                      <a:pt x="22562" y="1833"/>
                    </a:lnTo>
                    <a:lnTo>
                      <a:pt x="24995" y="2763"/>
                    </a:lnTo>
                    <a:lnTo>
                      <a:pt x="24995" y="2763"/>
                    </a:lnTo>
                    <a:lnTo>
                      <a:pt x="25925" y="3118"/>
                    </a:lnTo>
                    <a:lnTo>
                      <a:pt x="26855" y="3419"/>
                    </a:lnTo>
                    <a:lnTo>
                      <a:pt x="27812" y="3665"/>
                    </a:lnTo>
                    <a:lnTo>
                      <a:pt x="28769" y="3911"/>
                    </a:lnTo>
                    <a:lnTo>
                      <a:pt x="29754" y="4103"/>
                    </a:lnTo>
                    <a:lnTo>
                      <a:pt x="30711" y="4239"/>
                    </a:lnTo>
                    <a:lnTo>
                      <a:pt x="31695" y="4376"/>
                    </a:lnTo>
                    <a:lnTo>
                      <a:pt x="32680" y="4458"/>
                    </a:lnTo>
                    <a:lnTo>
                      <a:pt x="33664" y="4485"/>
                    </a:lnTo>
                    <a:lnTo>
                      <a:pt x="34649" y="4485"/>
                    </a:lnTo>
                    <a:lnTo>
                      <a:pt x="35633" y="4458"/>
                    </a:lnTo>
                    <a:lnTo>
                      <a:pt x="36618" y="4403"/>
                    </a:lnTo>
                    <a:lnTo>
                      <a:pt x="37602" y="4294"/>
                    </a:lnTo>
                    <a:lnTo>
                      <a:pt x="38587" y="4130"/>
                    </a:lnTo>
                    <a:lnTo>
                      <a:pt x="39544" y="3966"/>
                    </a:lnTo>
                    <a:lnTo>
                      <a:pt x="40529" y="3747"/>
                    </a:lnTo>
                    <a:lnTo>
                      <a:pt x="40529" y="3747"/>
                    </a:lnTo>
                    <a:lnTo>
                      <a:pt x="42470" y="3282"/>
                    </a:lnTo>
                    <a:lnTo>
                      <a:pt x="44685" y="2790"/>
                    </a:lnTo>
                    <a:lnTo>
                      <a:pt x="47119" y="2298"/>
                    </a:lnTo>
                    <a:lnTo>
                      <a:pt x="49772" y="1805"/>
                    </a:lnTo>
                    <a:lnTo>
                      <a:pt x="52643" y="1368"/>
                    </a:lnTo>
                    <a:lnTo>
                      <a:pt x="54147" y="1149"/>
                    </a:lnTo>
                    <a:lnTo>
                      <a:pt x="55679" y="958"/>
                    </a:lnTo>
                    <a:lnTo>
                      <a:pt x="57265" y="766"/>
                    </a:lnTo>
                    <a:lnTo>
                      <a:pt x="58906" y="602"/>
                    </a:lnTo>
                    <a:lnTo>
                      <a:pt x="60574" y="438"/>
                    </a:lnTo>
                    <a:lnTo>
                      <a:pt x="62270" y="329"/>
                    </a:lnTo>
                    <a:lnTo>
                      <a:pt x="63992" y="192"/>
                    </a:lnTo>
                    <a:lnTo>
                      <a:pt x="65770" y="110"/>
                    </a:lnTo>
                    <a:lnTo>
                      <a:pt x="67548" y="55"/>
                    </a:lnTo>
                    <a:lnTo>
                      <a:pt x="69380" y="28"/>
                    </a:lnTo>
                    <a:lnTo>
                      <a:pt x="71212" y="28"/>
                    </a:lnTo>
                    <a:lnTo>
                      <a:pt x="73099" y="55"/>
                    </a:lnTo>
                    <a:lnTo>
                      <a:pt x="74986" y="110"/>
                    </a:lnTo>
                    <a:lnTo>
                      <a:pt x="76900" y="192"/>
                    </a:lnTo>
                    <a:lnTo>
                      <a:pt x="78815" y="329"/>
                    </a:lnTo>
                    <a:lnTo>
                      <a:pt x="80756" y="493"/>
                    </a:lnTo>
                    <a:lnTo>
                      <a:pt x="82725" y="711"/>
                    </a:lnTo>
                    <a:lnTo>
                      <a:pt x="84667" y="958"/>
                    </a:lnTo>
                    <a:lnTo>
                      <a:pt x="86636" y="1258"/>
                    </a:lnTo>
                    <a:lnTo>
                      <a:pt x="88632" y="1587"/>
                    </a:lnTo>
                    <a:lnTo>
                      <a:pt x="90601" y="1969"/>
                    </a:lnTo>
                    <a:lnTo>
                      <a:pt x="92598" y="2434"/>
                    </a:lnTo>
                    <a:lnTo>
                      <a:pt x="92598" y="2434"/>
                    </a:lnTo>
                    <a:lnTo>
                      <a:pt x="93938" y="2763"/>
                    </a:lnTo>
                    <a:lnTo>
                      <a:pt x="95305" y="3118"/>
                    </a:lnTo>
                    <a:lnTo>
                      <a:pt x="96672" y="3528"/>
                    </a:lnTo>
                    <a:lnTo>
                      <a:pt x="98040" y="3966"/>
                    </a:lnTo>
                    <a:lnTo>
                      <a:pt x="99407" y="4431"/>
                    </a:lnTo>
                    <a:lnTo>
                      <a:pt x="100774" y="4923"/>
                    </a:lnTo>
                    <a:lnTo>
                      <a:pt x="102142" y="5470"/>
                    </a:lnTo>
                    <a:lnTo>
                      <a:pt x="103536" y="6017"/>
                    </a:lnTo>
                    <a:lnTo>
                      <a:pt x="104904" y="6618"/>
                    </a:lnTo>
                    <a:lnTo>
                      <a:pt x="106271" y="7220"/>
                    </a:lnTo>
                    <a:lnTo>
                      <a:pt x="107666" y="7849"/>
                    </a:lnTo>
                    <a:lnTo>
                      <a:pt x="109033" y="8533"/>
                    </a:lnTo>
                    <a:lnTo>
                      <a:pt x="110400" y="9216"/>
                    </a:lnTo>
                    <a:lnTo>
                      <a:pt x="111768" y="9927"/>
                    </a:lnTo>
                    <a:lnTo>
                      <a:pt x="113135" y="10666"/>
                    </a:lnTo>
                    <a:lnTo>
                      <a:pt x="114475" y="11432"/>
                    </a:lnTo>
                    <a:lnTo>
                      <a:pt x="115843" y="12197"/>
                    </a:lnTo>
                    <a:lnTo>
                      <a:pt x="117183" y="12990"/>
                    </a:lnTo>
                    <a:lnTo>
                      <a:pt x="118523" y="13811"/>
                    </a:lnTo>
                    <a:lnTo>
                      <a:pt x="119863" y="14659"/>
                    </a:lnTo>
                    <a:lnTo>
                      <a:pt x="121175" y="15506"/>
                    </a:lnTo>
                    <a:lnTo>
                      <a:pt x="122488" y="16354"/>
                    </a:lnTo>
                    <a:lnTo>
                      <a:pt x="123801" y="17229"/>
                    </a:lnTo>
                    <a:lnTo>
                      <a:pt x="125086" y="18132"/>
                    </a:lnTo>
                    <a:lnTo>
                      <a:pt x="126371" y="19034"/>
                    </a:lnTo>
                    <a:lnTo>
                      <a:pt x="127657" y="19964"/>
                    </a:lnTo>
                    <a:lnTo>
                      <a:pt x="130145" y="21823"/>
                    </a:lnTo>
                    <a:lnTo>
                      <a:pt x="132579" y="23738"/>
                    </a:lnTo>
                    <a:lnTo>
                      <a:pt x="134986" y="25652"/>
                    </a:lnTo>
                    <a:lnTo>
                      <a:pt x="137283" y="27594"/>
                    </a:lnTo>
                    <a:lnTo>
                      <a:pt x="139525" y="29563"/>
                    </a:lnTo>
                    <a:lnTo>
                      <a:pt x="141686" y="31532"/>
                    </a:lnTo>
                    <a:lnTo>
                      <a:pt x="143764" y="33501"/>
                    </a:lnTo>
                    <a:lnTo>
                      <a:pt x="145733" y="35442"/>
                    </a:lnTo>
                    <a:lnTo>
                      <a:pt x="147620" y="37384"/>
                    </a:lnTo>
                    <a:lnTo>
                      <a:pt x="149397" y="39271"/>
                    </a:lnTo>
                    <a:lnTo>
                      <a:pt x="151066" y="41158"/>
                    </a:lnTo>
                    <a:lnTo>
                      <a:pt x="152624" y="42990"/>
                    </a:lnTo>
                    <a:lnTo>
                      <a:pt x="154046" y="44768"/>
                    </a:lnTo>
                    <a:lnTo>
                      <a:pt x="154730" y="45615"/>
                    </a:lnTo>
                    <a:lnTo>
                      <a:pt x="155359" y="46491"/>
                    </a:lnTo>
                    <a:lnTo>
                      <a:pt x="155961" y="47311"/>
                    </a:lnTo>
                    <a:lnTo>
                      <a:pt x="156535" y="48131"/>
                    </a:lnTo>
                    <a:lnTo>
                      <a:pt x="157055" y="48924"/>
                    </a:lnTo>
                    <a:lnTo>
                      <a:pt x="157547" y="49718"/>
                    </a:lnTo>
                    <a:lnTo>
                      <a:pt x="158012" y="50483"/>
                    </a:lnTo>
                    <a:lnTo>
                      <a:pt x="158449" y="51222"/>
                    </a:lnTo>
                    <a:lnTo>
                      <a:pt x="158832" y="51933"/>
                    </a:lnTo>
                    <a:lnTo>
                      <a:pt x="159188" y="52644"/>
                    </a:lnTo>
                    <a:lnTo>
                      <a:pt x="159489" y="53300"/>
                    </a:lnTo>
                    <a:lnTo>
                      <a:pt x="159762" y="53956"/>
                    </a:lnTo>
                    <a:lnTo>
                      <a:pt x="159762" y="53956"/>
                    </a:lnTo>
                    <a:lnTo>
                      <a:pt x="160336" y="53956"/>
                    </a:lnTo>
                    <a:lnTo>
                      <a:pt x="160965" y="54011"/>
                    </a:lnTo>
                    <a:lnTo>
                      <a:pt x="161676" y="54093"/>
                    </a:lnTo>
                    <a:lnTo>
                      <a:pt x="162442" y="54202"/>
                    </a:lnTo>
                    <a:lnTo>
                      <a:pt x="163262" y="54367"/>
                    </a:lnTo>
                    <a:lnTo>
                      <a:pt x="164138" y="54558"/>
                    </a:lnTo>
                    <a:lnTo>
                      <a:pt x="165067" y="54804"/>
                    </a:lnTo>
                    <a:lnTo>
                      <a:pt x="166025" y="55078"/>
                    </a:lnTo>
                    <a:lnTo>
                      <a:pt x="167009" y="55378"/>
                    </a:lnTo>
                    <a:lnTo>
                      <a:pt x="168021" y="55761"/>
                    </a:lnTo>
                    <a:lnTo>
                      <a:pt x="169060" y="56144"/>
                    </a:lnTo>
                    <a:lnTo>
                      <a:pt x="170127" y="56609"/>
                    </a:lnTo>
                    <a:lnTo>
                      <a:pt x="171193" y="57101"/>
                    </a:lnTo>
                    <a:lnTo>
                      <a:pt x="172260" y="57676"/>
                    </a:lnTo>
                    <a:lnTo>
                      <a:pt x="173354" y="58277"/>
                    </a:lnTo>
                    <a:lnTo>
                      <a:pt x="174420" y="58933"/>
                    </a:lnTo>
                    <a:lnTo>
                      <a:pt x="175487" y="59645"/>
                    </a:lnTo>
                    <a:lnTo>
                      <a:pt x="176526" y="60410"/>
                    </a:lnTo>
                    <a:lnTo>
                      <a:pt x="177538" y="61231"/>
                    </a:lnTo>
                    <a:lnTo>
                      <a:pt x="178549" y="62106"/>
                    </a:lnTo>
                    <a:lnTo>
                      <a:pt x="179014" y="62571"/>
                    </a:lnTo>
                    <a:lnTo>
                      <a:pt x="179507" y="63036"/>
                    </a:lnTo>
                    <a:lnTo>
                      <a:pt x="179972" y="63528"/>
                    </a:lnTo>
                    <a:lnTo>
                      <a:pt x="180436" y="64047"/>
                    </a:lnTo>
                    <a:lnTo>
                      <a:pt x="180874" y="64567"/>
                    </a:lnTo>
                    <a:lnTo>
                      <a:pt x="181312" y="65114"/>
                    </a:lnTo>
                    <a:lnTo>
                      <a:pt x="181749" y="65661"/>
                    </a:lnTo>
                    <a:lnTo>
                      <a:pt x="182159" y="66235"/>
                    </a:lnTo>
                    <a:lnTo>
                      <a:pt x="182542" y="66837"/>
                    </a:lnTo>
                    <a:lnTo>
                      <a:pt x="182925" y="67438"/>
                    </a:lnTo>
                    <a:lnTo>
                      <a:pt x="183308" y="68067"/>
                    </a:lnTo>
                    <a:lnTo>
                      <a:pt x="183636" y="68696"/>
                    </a:lnTo>
                    <a:lnTo>
                      <a:pt x="183992" y="69353"/>
                    </a:lnTo>
                    <a:lnTo>
                      <a:pt x="184292" y="70036"/>
                    </a:lnTo>
                    <a:lnTo>
                      <a:pt x="184593" y="70720"/>
                    </a:lnTo>
                    <a:lnTo>
                      <a:pt x="184894" y="71431"/>
                    </a:lnTo>
                    <a:lnTo>
                      <a:pt x="185140" y="72169"/>
                    </a:lnTo>
                    <a:lnTo>
                      <a:pt x="185386" y="72908"/>
                    </a:lnTo>
                    <a:lnTo>
                      <a:pt x="185632" y="73674"/>
                    </a:lnTo>
                    <a:lnTo>
                      <a:pt x="185824" y="74439"/>
                    </a:lnTo>
                    <a:lnTo>
                      <a:pt x="186015" y="75260"/>
                    </a:lnTo>
                    <a:lnTo>
                      <a:pt x="186152" y="76053"/>
                    </a:lnTo>
                    <a:lnTo>
                      <a:pt x="186289" y="76901"/>
                    </a:lnTo>
                    <a:lnTo>
                      <a:pt x="186425" y="77748"/>
                    </a:lnTo>
                    <a:lnTo>
                      <a:pt x="186425" y="77748"/>
                    </a:lnTo>
                    <a:lnTo>
                      <a:pt x="186590" y="79471"/>
                    </a:lnTo>
                    <a:lnTo>
                      <a:pt x="186726" y="81167"/>
                    </a:lnTo>
                    <a:lnTo>
                      <a:pt x="186808" y="82835"/>
                    </a:lnTo>
                    <a:lnTo>
                      <a:pt x="186863" y="84476"/>
                    </a:lnTo>
                    <a:lnTo>
                      <a:pt x="186863" y="86089"/>
                    </a:lnTo>
                    <a:lnTo>
                      <a:pt x="186836" y="87675"/>
                    </a:lnTo>
                    <a:lnTo>
                      <a:pt x="186781" y="89207"/>
                    </a:lnTo>
                    <a:lnTo>
                      <a:pt x="186699" y="90711"/>
                    </a:lnTo>
                    <a:lnTo>
                      <a:pt x="186590" y="92188"/>
                    </a:lnTo>
                    <a:lnTo>
                      <a:pt x="186453" y="93610"/>
                    </a:lnTo>
                    <a:lnTo>
                      <a:pt x="186289" y="95004"/>
                    </a:lnTo>
                    <a:lnTo>
                      <a:pt x="186125" y="96344"/>
                    </a:lnTo>
                    <a:lnTo>
                      <a:pt x="185906" y="97630"/>
                    </a:lnTo>
                    <a:lnTo>
                      <a:pt x="185714" y="98888"/>
                    </a:lnTo>
                    <a:lnTo>
                      <a:pt x="185496" y="100064"/>
                    </a:lnTo>
                    <a:lnTo>
                      <a:pt x="185250" y="101212"/>
                    </a:lnTo>
                    <a:lnTo>
                      <a:pt x="185031" y="102306"/>
                    </a:lnTo>
                    <a:lnTo>
                      <a:pt x="184785" y="103345"/>
                    </a:lnTo>
                    <a:lnTo>
                      <a:pt x="184292" y="105232"/>
                    </a:lnTo>
                    <a:lnTo>
                      <a:pt x="183827" y="106873"/>
                    </a:lnTo>
                    <a:lnTo>
                      <a:pt x="183417" y="108240"/>
                    </a:lnTo>
                    <a:lnTo>
                      <a:pt x="183034" y="109334"/>
                    </a:lnTo>
                    <a:lnTo>
                      <a:pt x="182761" y="110155"/>
                    </a:lnTo>
                    <a:lnTo>
                      <a:pt x="182515" y="110811"/>
                    </a:lnTo>
                    <a:lnTo>
                      <a:pt x="182515" y="110811"/>
                    </a:lnTo>
                    <a:lnTo>
                      <a:pt x="182351" y="110920"/>
                    </a:lnTo>
                    <a:lnTo>
                      <a:pt x="181913" y="111249"/>
                    </a:lnTo>
                    <a:lnTo>
                      <a:pt x="181585" y="111440"/>
                    </a:lnTo>
                    <a:lnTo>
                      <a:pt x="181202" y="111659"/>
                    </a:lnTo>
                    <a:lnTo>
                      <a:pt x="180765" y="111905"/>
                    </a:lnTo>
                    <a:lnTo>
                      <a:pt x="180272" y="112151"/>
                    </a:lnTo>
                    <a:lnTo>
                      <a:pt x="179698" y="112370"/>
                    </a:lnTo>
                    <a:lnTo>
                      <a:pt x="179096" y="112589"/>
                    </a:lnTo>
                    <a:lnTo>
                      <a:pt x="178413" y="112780"/>
                    </a:lnTo>
                    <a:lnTo>
                      <a:pt x="177702" y="112944"/>
                    </a:lnTo>
                    <a:lnTo>
                      <a:pt x="176963" y="113081"/>
                    </a:lnTo>
                    <a:lnTo>
                      <a:pt x="176170" y="113135"/>
                    </a:lnTo>
                    <a:lnTo>
                      <a:pt x="175733" y="113163"/>
                    </a:lnTo>
                    <a:lnTo>
                      <a:pt x="175323" y="113163"/>
                    </a:lnTo>
                    <a:lnTo>
                      <a:pt x="174885" y="113135"/>
                    </a:lnTo>
                    <a:lnTo>
                      <a:pt x="174447" y="113081"/>
                    </a:lnTo>
                    <a:lnTo>
                      <a:pt x="174447" y="113081"/>
                    </a:lnTo>
                    <a:lnTo>
                      <a:pt x="173490" y="113026"/>
                    </a:lnTo>
                    <a:lnTo>
                      <a:pt x="171740" y="112917"/>
                    </a:lnTo>
                    <a:lnTo>
                      <a:pt x="171740" y="112917"/>
                    </a:lnTo>
                    <a:lnTo>
                      <a:pt x="172096" y="111987"/>
                    </a:lnTo>
                    <a:lnTo>
                      <a:pt x="172396" y="111057"/>
                    </a:lnTo>
                    <a:lnTo>
                      <a:pt x="172670" y="110100"/>
                    </a:lnTo>
                    <a:lnTo>
                      <a:pt x="172889" y="109115"/>
                    </a:lnTo>
                    <a:lnTo>
                      <a:pt x="173053" y="108131"/>
                    </a:lnTo>
                    <a:lnTo>
                      <a:pt x="173162" y="107119"/>
                    </a:lnTo>
                    <a:lnTo>
                      <a:pt x="173244" y="106107"/>
                    </a:lnTo>
                    <a:lnTo>
                      <a:pt x="173271" y="1050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6989425" y="3805400"/>
                <a:ext cx="372625" cy="431425"/>
              </a:xfrm>
              <a:custGeom>
                <a:avLst/>
                <a:gdLst/>
                <a:ahLst/>
                <a:cxnLst/>
                <a:rect l="l" t="t" r="r" b="b"/>
                <a:pathLst>
                  <a:path w="14905" h="17257" extrusionOk="0">
                    <a:moveTo>
                      <a:pt x="1" y="1"/>
                    </a:moveTo>
                    <a:lnTo>
                      <a:pt x="466" y="1067"/>
                    </a:lnTo>
                    <a:lnTo>
                      <a:pt x="876" y="2134"/>
                    </a:lnTo>
                    <a:lnTo>
                      <a:pt x="1259" y="3255"/>
                    </a:lnTo>
                    <a:lnTo>
                      <a:pt x="1423" y="3829"/>
                    </a:lnTo>
                    <a:lnTo>
                      <a:pt x="1560" y="4404"/>
                    </a:lnTo>
                    <a:lnTo>
                      <a:pt x="1669" y="4978"/>
                    </a:lnTo>
                    <a:lnTo>
                      <a:pt x="1778" y="5552"/>
                    </a:lnTo>
                    <a:lnTo>
                      <a:pt x="1888" y="6154"/>
                    </a:lnTo>
                    <a:lnTo>
                      <a:pt x="1970" y="6728"/>
                    </a:lnTo>
                    <a:lnTo>
                      <a:pt x="2024" y="7330"/>
                    </a:lnTo>
                    <a:lnTo>
                      <a:pt x="2079" y="7931"/>
                    </a:lnTo>
                    <a:lnTo>
                      <a:pt x="2106" y="8560"/>
                    </a:lnTo>
                    <a:lnTo>
                      <a:pt x="2106" y="9162"/>
                    </a:lnTo>
                    <a:lnTo>
                      <a:pt x="2079" y="10201"/>
                    </a:lnTo>
                    <a:lnTo>
                      <a:pt x="1997" y="11213"/>
                    </a:lnTo>
                    <a:lnTo>
                      <a:pt x="1888" y="12225"/>
                    </a:lnTo>
                    <a:lnTo>
                      <a:pt x="1724" y="13209"/>
                    </a:lnTo>
                    <a:lnTo>
                      <a:pt x="1505" y="14194"/>
                    </a:lnTo>
                    <a:lnTo>
                      <a:pt x="1231" y="15151"/>
                    </a:lnTo>
                    <a:lnTo>
                      <a:pt x="931" y="16081"/>
                    </a:lnTo>
                    <a:lnTo>
                      <a:pt x="575" y="17011"/>
                    </a:lnTo>
                    <a:lnTo>
                      <a:pt x="2325" y="17120"/>
                    </a:lnTo>
                    <a:lnTo>
                      <a:pt x="3282" y="17175"/>
                    </a:lnTo>
                    <a:lnTo>
                      <a:pt x="3720" y="17229"/>
                    </a:lnTo>
                    <a:lnTo>
                      <a:pt x="4158" y="17257"/>
                    </a:lnTo>
                    <a:lnTo>
                      <a:pt x="4568" y="17257"/>
                    </a:lnTo>
                    <a:lnTo>
                      <a:pt x="4978" y="17229"/>
                    </a:lnTo>
                    <a:lnTo>
                      <a:pt x="5798" y="17175"/>
                    </a:lnTo>
                    <a:lnTo>
                      <a:pt x="6537" y="17038"/>
                    </a:lnTo>
                    <a:lnTo>
                      <a:pt x="7248" y="16874"/>
                    </a:lnTo>
                    <a:lnTo>
                      <a:pt x="7931" y="16683"/>
                    </a:lnTo>
                    <a:lnTo>
                      <a:pt x="8533" y="16464"/>
                    </a:lnTo>
                    <a:lnTo>
                      <a:pt x="9107" y="16245"/>
                    </a:lnTo>
                    <a:lnTo>
                      <a:pt x="9600" y="15999"/>
                    </a:lnTo>
                    <a:lnTo>
                      <a:pt x="10037" y="15753"/>
                    </a:lnTo>
                    <a:lnTo>
                      <a:pt x="10420" y="15534"/>
                    </a:lnTo>
                    <a:lnTo>
                      <a:pt x="10748" y="15343"/>
                    </a:lnTo>
                    <a:lnTo>
                      <a:pt x="11186" y="15014"/>
                    </a:lnTo>
                    <a:lnTo>
                      <a:pt x="11350" y="14905"/>
                    </a:lnTo>
                    <a:lnTo>
                      <a:pt x="11432" y="14631"/>
                    </a:lnTo>
                    <a:lnTo>
                      <a:pt x="11733" y="13893"/>
                    </a:lnTo>
                    <a:lnTo>
                      <a:pt x="12143" y="12662"/>
                    </a:lnTo>
                    <a:lnTo>
                      <a:pt x="12662" y="11022"/>
                    </a:lnTo>
                    <a:lnTo>
                      <a:pt x="12936" y="10037"/>
                    </a:lnTo>
                    <a:lnTo>
                      <a:pt x="13237" y="8971"/>
                    </a:lnTo>
                    <a:lnTo>
                      <a:pt x="13538" y="7795"/>
                    </a:lnTo>
                    <a:lnTo>
                      <a:pt x="13811" y="6537"/>
                    </a:lnTo>
                    <a:lnTo>
                      <a:pt x="14112" y="5169"/>
                    </a:lnTo>
                    <a:lnTo>
                      <a:pt x="14385" y="3747"/>
                    </a:lnTo>
                    <a:lnTo>
                      <a:pt x="14659" y="2243"/>
                    </a:lnTo>
                    <a:lnTo>
                      <a:pt x="14905" y="657"/>
                    </a:lnTo>
                    <a:lnTo>
                      <a:pt x="1" y="1"/>
                    </a:lnTo>
                    <a:close/>
                  </a:path>
                </a:pathLst>
              </a:custGeom>
              <a:solidFill>
                <a:srgbClr val="709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6989425" y="3805400"/>
                <a:ext cx="372625" cy="431425"/>
              </a:xfrm>
              <a:custGeom>
                <a:avLst/>
                <a:gdLst/>
                <a:ahLst/>
                <a:cxnLst/>
                <a:rect l="l" t="t" r="r" b="b"/>
                <a:pathLst>
                  <a:path w="14905" h="17257" fill="none" extrusionOk="0">
                    <a:moveTo>
                      <a:pt x="14905" y="657"/>
                    </a:moveTo>
                    <a:lnTo>
                      <a:pt x="14905" y="657"/>
                    </a:lnTo>
                    <a:lnTo>
                      <a:pt x="14659" y="2243"/>
                    </a:lnTo>
                    <a:lnTo>
                      <a:pt x="14385" y="3747"/>
                    </a:lnTo>
                    <a:lnTo>
                      <a:pt x="14112" y="5169"/>
                    </a:lnTo>
                    <a:lnTo>
                      <a:pt x="13811" y="6537"/>
                    </a:lnTo>
                    <a:lnTo>
                      <a:pt x="13538" y="7795"/>
                    </a:lnTo>
                    <a:lnTo>
                      <a:pt x="13237" y="8971"/>
                    </a:lnTo>
                    <a:lnTo>
                      <a:pt x="12936" y="10037"/>
                    </a:lnTo>
                    <a:lnTo>
                      <a:pt x="12662" y="11022"/>
                    </a:lnTo>
                    <a:lnTo>
                      <a:pt x="12143" y="12662"/>
                    </a:lnTo>
                    <a:lnTo>
                      <a:pt x="11733" y="13893"/>
                    </a:lnTo>
                    <a:lnTo>
                      <a:pt x="11432" y="14631"/>
                    </a:lnTo>
                    <a:lnTo>
                      <a:pt x="11350" y="14905"/>
                    </a:lnTo>
                    <a:lnTo>
                      <a:pt x="11350" y="14905"/>
                    </a:lnTo>
                    <a:lnTo>
                      <a:pt x="11186" y="15014"/>
                    </a:lnTo>
                    <a:lnTo>
                      <a:pt x="10748" y="15343"/>
                    </a:lnTo>
                    <a:lnTo>
                      <a:pt x="10420" y="15534"/>
                    </a:lnTo>
                    <a:lnTo>
                      <a:pt x="10037" y="15753"/>
                    </a:lnTo>
                    <a:lnTo>
                      <a:pt x="9600" y="15999"/>
                    </a:lnTo>
                    <a:lnTo>
                      <a:pt x="9107" y="16245"/>
                    </a:lnTo>
                    <a:lnTo>
                      <a:pt x="8533" y="16464"/>
                    </a:lnTo>
                    <a:lnTo>
                      <a:pt x="7931" y="16683"/>
                    </a:lnTo>
                    <a:lnTo>
                      <a:pt x="7248" y="16874"/>
                    </a:lnTo>
                    <a:lnTo>
                      <a:pt x="6537" y="17038"/>
                    </a:lnTo>
                    <a:lnTo>
                      <a:pt x="5798" y="17175"/>
                    </a:lnTo>
                    <a:lnTo>
                      <a:pt x="4978" y="17229"/>
                    </a:lnTo>
                    <a:lnTo>
                      <a:pt x="4568" y="17257"/>
                    </a:lnTo>
                    <a:lnTo>
                      <a:pt x="4158" y="17257"/>
                    </a:lnTo>
                    <a:lnTo>
                      <a:pt x="3720" y="17229"/>
                    </a:lnTo>
                    <a:lnTo>
                      <a:pt x="3282" y="17175"/>
                    </a:lnTo>
                    <a:lnTo>
                      <a:pt x="3282" y="17175"/>
                    </a:lnTo>
                    <a:lnTo>
                      <a:pt x="2325" y="17120"/>
                    </a:lnTo>
                    <a:lnTo>
                      <a:pt x="575" y="17011"/>
                    </a:lnTo>
                    <a:lnTo>
                      <a:pt x="575" y="17011"/>
                    </a:lnTo>
                    <a:lnTo>
                      <a:pt x="931" y="16081"/>
                    </a:lnTo>
                    <a:lnTo>
                      <a:pt x="1231" y="15151"/>
                    </a:lnTo>
                    <a:lnTo>
                      <a:pt x="1505" y="14194"/>
                    </a:lnTo>
                    <a:lnTo>
                      <a:pt x="1724" y="13209"/>
                    </a:lnTo>
                    <a:lnTo>
                      <a:pt x="1888" y="12225"/>
                    </a:lnTo>
                    <a:lnTo>
                      <a:pt x="1997" y="11213"/>
                    </a:lnTo>
                    <a:lnTo>
                      <a:pt x="2079" y="10201"/>
                    </a:lnTo>
                    <a:lnTo>
                      <a:pt x="2106" y="9162"/>
                    </a:lnTo>
                    <a:lnTo>
                      <a:pt x="2106" y="9162"/>
                    </a:lnTo>
                    <a:lnTo>
                      <a:pt x="2106" y="8560"/>
                    </a:lnTo>
                    <a:lnTo>
                      <a:pt x="2079" y="7931"/>
                    </a:lnTo>
                    <a:lnTo>
                      <a:pt x="2024" y="7330"/>
                    </a:lnTo>
                    <a:lnTo>
                      <a:pt x="1970" y="6728"/>
                    </a:lnTo>
                    <a:lnTo>
                      <a:pt x="1888" y="6154"/>
                    </a:lnTo>
                    <a:lnTo>
                      <a:pt x="1778" y="5552"/>
                    </a:lnTo>
                    <a:lnTo>
                      <a:pt x="1669" y="4978"/>
                    </a:lnTo>
                    <a:lnTo>
                      <a:pt x="1560" y="4404"/>
                    </a:lnTo>
                    <a:lnTo>
                      <a:pt x="1423" y="3829"/>
                    </a:lnTo>
                    <a:lnTo>
                      <a:pt x="1259" y="3255"/>
                    </a:lnTo>
                    <a:lnTo>
                      <a:pt x="876" y="2134"/>
                    </a:lnTo>
                    <a:lnTo>
                      <a:pt x="466" y="1067"/>
                    </a:lnTo>
                    <a:lnTo>
                      <a:pt x="1" y="1"/>
                    </a:lnTo>
                    <a:lnTo>
                      <a:pt x="14905" y="6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2710300" y="3229750"/>
                <a:ext cx="3350050" cy="956500"/>
              </a:xfrm>
              <a:custGeom>
                <a:avLst/>
                <a:gdLst/>
                <a:ahLst/>
                <a:cxnLst/>
                <a:rect l="l" t="t" r="r" b="b"/>
                <a:pathLst>
                  <a:path w="134002" h="38260" extrusionOk="0">
                    <a:moveTo>
                      <a:pt x="0" y="1"/>
                    </a:moveTo>
                    <a:lnTo>
                      <a:pt x="28" y="985"/>
                    </a:lnTo>
                    <a:lnTo>
                      <a:pt x="55" y="1970"/>
                    </a:lnTo>
                    <a:lnTo>
                      <a:pt x="110" y="2927"/>
                    </a:lnTo>
                    <a:lnTo>
                      <a:pt x="192" y="3911"/>
                    </a:lnTo>
                    <a:lnTo>
                      <a:pt x="274" y="4868"/>
                    </a:lnTo>
                    <a:lnTo>
                      <a:pt x="383" y="5798"/>
                    </a:lnTo>
                    <a:lnTo>
                      <a:pt x="492" y="6755"/>
                    </a:lnTo>
                    <a:lnTo>
                      <a:pt x="629" y="7685"/>
                    </a:lnTo>
                    <a:lnTo>
                      <a:pt x="793" y="8615"/>
                    </a:lnTo>
                    <a:lnTo>
                      <a:pt x="957" y="9517"/>
                    </a:lnTo>
                    <a:lnTo>
                      <a:pt x="1340" y="11322"/>
                    </a:lnTo>
                    <a:lnTo>
                      <a:pt x="1778" y="13100"/>
                    </a:lnTo>
                    <a:lnTo>
                      <a:pt x="2243" y="14795"/>
                    </a:lnTo>
                    <a:lnTo>
                      <a:pt x="2790" y="16491"/>
                    </a:lnTo>
                    <a:lnTo>
                      <a:pt x="3391" y="18104"/>
                    </a:lnTo>
                    <a:lnTo>
                      <a:pt x="4020" y="19690"/>
                    </a:lnTo>
                    <a:lnTo>
                      <a:pt x="4677" y="21222"/>
                    </a:lnTo>
                    <a:lnTo>
                      <a:pt x="5388" y="22699"/>
                    </a:lnTo>
                    <a:lnTo>
                      <a:pt x="6126" y="24121"/>
                    </a:lnTo>
                    <a:lnTo>
                      <a:pt x="6919" y="25488"/>
                    </a:lnTo>
                    <a:lnTo>
                      <a:pt x="7712" y="26801"/>
                    </a:lnTo>
                    <a:lnTo>
                      <a:pt x="7958" y="25953"/>
                    </a:lnTo>
                    <a:lnTo>
                      <a:pt x="8232" y="25133"/>
                    </a:lnTo>
                    <a:lnTo>
                      <a:pt x="8532" y="24312"/>
                    </a:lnTo>
                    <a:lnTo>
                      <a:pt x="8888" y="23519"/>
                    </a:lnTo>
                    <a:lnTo>
                      <a:pt x="9243" y="22753"/>
                    </a:lnTo>
                    <a:lnTo>
                      <a:pt x="9654" y="21988"/>
                    </a:lnTo>
                    <a:lnTo>
                      <a:pt x="10064" y="21249"/>
                    </a:lnTo>
                    <a:lnTo>
                      <a:pt x="10529" y="20511"/>
                    </a:lnTo>
                    <a:lnTo>
                      <a:pt x="11021" y="19827"/>
                    </a:lnTo>
                    <a:lnTo>
                      <a:pt x="11541" y="19143"/>
                    </a:lnTo>
                    <a:lnTo>
                      <a:pt x="12060" y="18487"/>
                    </a:lnTo>
                    <a:lnTo>
                      <a:pt x="12635" y="17831"/>
                    </a:lnTo>
                    <a:lnTo>
                      <a:pt x="13236" y="17229"/>
                    </a:lnTo>
                    <a:lnTo>
                      <a:pt x="13838" y="16628"/>
                    </a:lnTo>
                    <a:lnTo>
                      <a:pt x="14467" y="16081"/>
                    </a:lnTo>
                    <a:lnTo>
                      <a:pt x="15150" y="15534"/>
                    </a:lnTo>
                    <a:lnTo>
                      <a:pt x="15834" y="15014"/>
                    </a:lnTo>
                    <a:lnTo>
                      <a:pt x="16518" y="14549"/>
                    </a:lnTo>
                    <a:lnTo>
                      <a:pt x="17256" y="14084"/>
                    </a:lnTo>
                    <a:lnTo>
                      <a:pt x="17995" y="13647"/>
                    </a:lnTo>
                    <a:lnTo>
                      <a:pt x="18760" y="13264"/>
                    </a:lnTo>
                    <a:lnTo>
                      <a:pt x="19526" y="12881"/>
                    </a:lnTo>
                    <a:lnTo>
                      <a:pt x="20319" y="12553"/>
                    </a:lnTo>
                    <a:lnTo>
                      <a:pt x="21139" y="12252"/>
                    </a:lnTo>
                    <a:lnTo>
                      <a:pt x="21960" y="11979"/>
                    </a:lnTo>
                    <a:lnTo>
                      <a:pt x="22808" y="11732"/>
                    </a:lnTo>
                    <a:lnTo>
                      <a:pt x="23655" y="11541"/>
                    </a:lnTo>
                    <a:lnTo>
                      <a:pt x="24531" y="11377"/>
                    </a:lnTo>
                    <a:lnTo>
                      <a:pt x="25406" y="11240"/>
                    </a:lnTo>
                    <a:lnTo>
                      <a:pt x="26308" y="11131"/>
                    </a:lnTo>
                    <a:lnTo>
                      <a:pt x="27211" y="11076"/>
                    </a:lnTo>
                    <a:lnTo>
                      <a:pt x="28113" y="11076"/>
                    </a:lnTo>
                    <a:lnTo>
                      <a:pt x="29207" y="11103"/>
                    </a:lnTo>
                    <a:lnTo>
                      <a:pt x="30273" y="11185"/>
                    </a:lnTo>
                    <a:lnTo>
                      <a:pt x="31340" y="11322"/>
                    </a:lnTo>
                    <a:lnTo>
                      <a:pt x="32379" y="11486"/>
                    </a:lnTo>
                    <a:lnTo>
                      <a:pt x="33391" y="11732"/>
                    </a:lnTo>
                    <a:lnTo>
                      <a:pt x="34403" y="12006"/>
                    </a:lnTo>
                    <a:lnTo>
                      <a:pt x="35387" y="12361"/>
                    </a:lnTo>
                    <a:lnTo>
                      <a:pt x="36344" y="12717"/>
                    </a:lnTo>
                    <a:lnTo>
                      <a:pt x="37274" y="13154"/>
                    </a:lnTo>
                    <a:lnTo>
                      <a:pt x="38204" y="13619"/>
                    </a:lnTo>
                    <a:lnTo>
                      <a:pt x="39079" y="14112"/>
                    </a:lnTo>
                    <a:lnTo>
                      <a:pt x="39927" y="14686"/>
                    </a:lnTo>
                    <a:lnTo>
                      <a:pt x="40775" y="15260"/>
                    </a:lnTo>
                    <a:lnTo>
                      <a:pt x="41568" y="15889"/>
                    </a:lnTo>
                    <a:lnTo>
                      <a:pt x="42334" y="16546"/>
                    </a:lnTo>
                    <a:lnTo>
                      <a:pt x="43072" y="17257"/>
                    </a:lnTo>
                    <a:lnTo>
                      <a:pt x="43756" y="17995"/>
                    </a:lnTo>
                    <a:lnTo>
                      <a:pt x="44412" y="18761"/>
                    </a:lnTo>
                    <a:lnTo>
                      <a:pt x="45041" y="19554"/>
                    </a:lnTo>
                    <a:lnTo>
                      <a:pt x="45643" y="20374"/>
                    </a:lnTo>
                    <a:lnTo>
                      <a:pt x="46189" y="21249"/>
                    </a:lnTo>
                    <a:lnTo>
                      <a:pt x="46709" y="22124"/>
                    </a:lnTo>
                    <a:lnTo>
                      <a:pt x="47174" y="23027"/>
                    </a:lnTo>
                    <a:lnTo>
                      <a:pt x="47584" y="23984"/>
                    </a:lnTo>
                    <a:lnTo>
                      <a:pt x="47967" y="24941"/>
                    </a:lnTo>
                    <a:lnTo>
                      <a:pt x="48295" y="25898"/>
                    </a:lnTo>
                    <a:lnTo>
                      <a:pt x="48596" y="26910"/>
                    </a:lnTo>
                    <a:lnTo>
                      <a:pt x="48815" y="27949"/>
                    </a:lnTo>
                    <a:lnTo>
                      <a:pt x="49006" y="28988"/>
                    </a:lnTo>
                    <a:lnTo>
                      <a:pt x="49143" y="30028"/>
                    </a:lnTo>
                    <a:lnTo>
                      <a:pt x="49225" y="31094"/>
                    </a:lnTo>
                    <a:lnTo>
                      <a:pt x="49252" y="32188"/>
                    </a:lnTo>
                    <a:lnTo>
                      <a:pt x="49225" y="33173"/>
                    </a:lnTo>
                    <a:lnTo>
                      <a:pt x="49143" y="34130"/>
                    </a:lnTo>
                    <a:lnTo>
                      <a:pt x="49034" y="35060"/>
                    </a:lnTo>
                    <a:lnTo>
                      <a:pt x="48897" y="36017"/>
                    </a:lnTo>
                    <a:lnTo>
                      <a:pt x="53683" y="36044"/>
                    </a:lnTo>
                    <a:lnTo>
                      <a:pt x="58632" y="36126"/>
                    </a:lnTo>
                    <a:lnTo>
                      <a:pt x="68860" y="36317"/>
                    </a:lnTo>
                    <a:lnTo>
                      <a:pt x="79471" y="36536"/>
                    </a:lnTo>
                    <a:lnTo>
                      <a:pt x="90246" y="36837"/>
                    </a:lnTo>
                    <a:lnTo>
                      <a:pt x="101020" y="37165"/>
                    </a:lnTo>
                    <a:lnTo>
                      <a:pt x="111686" y="37521"/>
                    </a:lnTo>
                    <a:lnTo>
                      <a:pt x="122023" y="37876"/>
                    </a:lnTo>
                    <a:lnTo>
                      <a:pt x="131895" y="38259"/>
                    </a:lnTo>
                    <a:lnTo>
                      <a:pt x="131704" y="37521"/>
                    </a:lnTo>
                    <a:lnTo>
                      <a:pt x="131540" y="36782"/>
                    </a:lnTo>
                    <a:lnTo>
                      <a:pt x="131376" y="36044"/>
                    </a:lnTo>
                    <a:lnTo>
                      <a:pt x="131239" y="35306"/>
                    </a:lnTo>
                    <a:lnTo>
                      <a:pt x="131157" y="34540"/>
                    </a:lnTo>
                    <a:lnTo>
                      <a:pt x="131075" y="33774"/>
                    </a:lnTo>
                    <a:lnTo>
                      <a:pt x="131020" y="32981"/>
                    </a:lnTo>
                    <a:lnTo>
                      <a:pt x="131020" y="32188"/>
                    </a:lnTo>
                    <a:lnTo>
                      <a:pt x="131020" y="31450"/>
                    </a:lnTo>
                    <a:lnTo>
                      <a:pt x="131075" y="30739"/>
                    </a:lnTo>
                    <a:lnTo>
                      <a:pt x="131130" y="30000"/>
                    </a:lnTo>
                    <a:lnTo>
                      <a:pt x="131212" y="29289"/>
                    </a:lnTo>
                    <a:lnTo>
                      <a:pt x="131321" y="28578"/>
                    </a:lnTo>
                    <a:lnTo>
                      <a:pt x="131458" y="27895"/>
                    </a:lnTo>
                    <a:lnTo>
                      <a:pt x="131622" y="27184"/>
                    </a:lnTo>
                    <a:lnTo>
                      <a:pt x="131786" y="26527"/>
                    </a:lnTo>
                    <a:lnTo>
                      <a:pt x="132005" y="25844"/>
                    </a:lnTo>
                    <a:lnTo>
                      <a:pt x="132223" y="25187"/>
                    </a:lnTo>
                    <a:lnTo>
                      <a:pt x="132470" y="24531"/>
                    </a:lnTo>
                    <a:lnTo>
                      <a:pt x="132743" y="23875"/>
                    </a:lnTo>
                    <a:lnTo>
                      <a:pt x="133017" y="23246"/>
                    </a:lnTo>
                    <a:lnTo>
                      <a:pt x="133317" y="22644"/>
                    </a:lnTo>
                    <a:lnTo>
                      <a:pt x="133646" y="22015"/>
                    </a:lnTo>
                    <a:lnTo>
                      <a:pt x="134001" y="21413"/>
                    </a:lnTo>
                    <a:lnTo>
                      <a:pt x="70556" y="18679"/>
                    </a:lnTo>
                    <a:lnTo>
                      <a:pt x="69735" y="18624"/>
                    </a:lnTo>
                    <a:lnTo>
                      <a:pt x="68915" y="18542"/>
                    </a:lnTo>
                    <a:lnTo>
                      <a:pt x="68122" y="18432"/>
                    </a:lnTo>
                    <a:lnTo>
                      <a:pt x="67301" y="18268"/>
                    </a:lnTo>
                    <a:lnTo>
                      <a:pt x="66508" y="18104"/>
                    </a:lnTo>
                    <a:lnTo>
                      <a:pt x="65743" y="17886"/>
                    </a:lnTo>
                    <a:lnTo>
                      <a:pt x="64977" y="17639"/>
                    </a:lnTo>
                    <a:lnTo>
                      <a:pt x="64211" y="17366"/>
                    </a:lnTo>
                    <a:lnTo>
                      <a:pt x="63445" y="17038"/>
                    </a:lnTo>
                    <a:lnTo>
                      <a:pt x="62707" y="16710"/>
                    </a:lnTo>
                    <a:lnTo>
                      <a:pt x="61996" y="16354"/>
                    </a:lnTo>
                    <a:lnTo>
                      <a:pt x="61285" y="15944"/>
                    </a:lnTo>
                    <a:lnTo>
                      <a:pt x="60601" y="15534"/>
                    </a:lnTo>
                    <a:lnTo>
                      <a:pt x="59918" y="15069"/>
                    </a:lnTo>
                    <a:lnTo>
                      <a:pt x="59261" y="14577"/>
                    </a:lnTo>
                    <a:lnTo>
                      <a:pt x="58605" y="14084"/>
                    </a:lnTo>
                    <a:lnTo>
                      <a:pt x="47256" y="4622"/>
                    </a:lnTo>
                    <a:lnTo>
                      <a:pt x="46572" y="4075"/>
                    </a:lnTo>
                    <a:lnTo>
                      <a:pt x="45861" y="3583"/>
                    </a:lnTo>
                    <a:lnTo>
                      <a:pt x="45123" y="3091"/>
                    </a:lnTo>
                    <a:lnTo>
                      <a:pt x="44385" y="2653"/>
                    </a:lnTo>
                    <a:lnTo>
                      <a:pt x="43619" y="2243"/>
                    </a:lnTo>
                    <a:lnTo>
                      <a:pt x="42853" y="1860"/>
                    </a:lnTo>
                    <a:lnTo>
                      <a:pt x="42060" y="1505"/>
                    </a:lnTo>
                    <a:lnTo>
                      <a:pt x="41240" y="1204"/>
                    </a:lnTo>
                    <a:lnTo>
                      <a:pt x="40447" y="930"/>
                    </a:lnTo>
                    <a:lnTo>
                      <a:pt x="39599" y="684"/>
                    </a:lnTo>
                    <a:lnTo>
                      <a:pt x="38751" y="465"/>
                    </a:lnTo>
                    <a:lnTo>
                      <a:pt x="37903" y="301"/>
                    </a:lnTo>
                    <a:lnTo>
                      <a:pt x="37056" y="165"/>
                    </a:lnTo>
                    <a:lnTo>
                      <a:pt x="36180" y="83"/>
                    </a:lnTo>
                    <a:lnTo>
                      <a:pt x="35333" y="28"/>
                    </a:lnTo>
                    <a:lnTo>
                      <a:pt x="34458" y="1"/>
                    </a:lnTo>
                    <a:close/>
                  </a:path>
                </a:pathLst>
              </a:custGeom>
              <a:solidFill>
                <a:srgbClr val="709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2710300" y="3229750"/>
                <a:ext cx="3350050" cy="956500"/>
              </a:xfrm>
              <a:custGeom>
                <a:avLst/>
                <a:gdLst/>
                <a:ahLst/>
                <a:cxnLst/>
                <a:rect l="l" t="t" r="r" b="b"/>
                <a:pathLst>
                  <a:path w="134002" h="38260" fill="none" extrusionOk="0">
                    <a:moveTo>
                      <a:pt x="34458" y="1"/>
                    </a:moveTo>
                    <a:lnTo>
                      <a:pt x="34458" y="1"/>
                    </a:lnTo>
                    <a:lnTo>
                      <a:pt x="35333" y="28"/>
                    </a:lnTo>
                    <a:lnTo>
                      <a:pt x="36180" y="83"/>
                    </a:lnTo>
                    <a:lnTo>
                      <a:pt x="37056" y="165"/>
                    </a:lnTo>
                    <a:lnTo>
                      <a:pt x="37903" y="301"/>
                    </a:lnTo>
                    <a:lnTo>
                      <a:pt x="38751" y="465"/>
                    </a:lnTo>
                    <a:lnTo>
                      <a:pt x="39599" y="684"/>
                    </a:lnTo>
                    <a:lnTo>
                      <a:pt x="40447" y="930"/>
                    </a:lnTo>
                    <a:lnTo>
                      <a:pt x="41240" y="1204"/>
                    </a:lnTo>
                    <a:lnTo>
                      <a:pt x="42060" y="1505"/>
                    </a:lnTo>
                    <a:lnTo>
                      <a:pt x="42853" y="1860"/>
                    </a:lnTo>
                    <a:lnTo>
                      <a:pt x="43619" y="2243"/>
                    </a:lnTo>
                    <a:lnTo>
                      <a:pt x="44385" y="2653"/>
                    </a:lnTo>
                    <a:lnTo>
                      <a:pt x="45123" y="3091"/>
                    </a:lnTo>
                    <a:lnTo>
                      <a:pt x="45861" y="3583"/>
                    </a:lnTo>
                    <a:lnTo>
                      <a:pt x="46572" y="4075"/>
                    </a:lnTo>
                    <a:lnTo>
                      <a:pt x="47256" y="4622"/>
                    </a:lnTo>
                    <a:lnTo>
                      <a:pt x="58605" y="14084"/>
                    </a:lnTo>
                    <a:lnTo>
                      <a:pt x="58605" y="14084"/>
                    </a:lnTo>
                    <a:lnTo>
                      <a:pt x="59261" y="14577"/>
                    </a:lnTo>
                    <a:lnTo>
                      <a:pt x="59918" y="15069"/>
                    </a:lnTo>
                    <a:lnTo>
                      <a:pt x="60601" y="15534"/>
                    </a:lnTo>
                    <a:lnTo>
                      <a:pt x="61285" y="15944"/>
                    </a:lnTo>
                    <a:lnTo>
                      <a:pt x="61996" y="16354"/>
                    </a:lnTo>
                    <a:lnTo>
                      <a:pt x="62707" y="16710"/>
                    </a:lnTo>
                    <a:lnTo>
                      <a:pt x="63445" y="17038"/>
                    </a:lnTo>
                    <a:lnTo>
                      <a:pt x="64211" y="17366"/>
                    </a:lnTo>
                    <a:lnTo>
                      <a:pt x="64977" y="17639"/>
                    </a:lnTo>
                    <a:lnTo>
                      <a:pt x="65743" y="17886"/>
                    </a:lnTo>
                    <a:lnTo>
                      <a:pt x="66508" y="18104"/>
                    </a:lnTo>
                    <a:lnTo>
                      <a:pt x="67301" y="18268"/>
                    </a:lnTo>
                    <a:lnTo>
                      <a:pt x="68122" y="18432"/>
                    </a:lnTo>
                    <a:lnTo>
                      <a:pt x="68915" y="18542"/>
                    </a:lnTo>
                    <a:lnTo>
                      <a:pt x="69735" y="18624"/>
                    </a:lnTo>
                    <a:lnTo>
                      <a:pt x="70556" y="18679"/>
                    </a:lnTo>
                    <a:lnTo>
                      <a:pt x="134001" y="21413"/>
                    </a:lnTo>
                    <a:lnTo>
                      <a:pt x="134001" y="21413"/>
                    </a:lnTo>
                    <a:lnTo>
                      <a:pt x="133646" y="22015"/>
                    </a:lnTo>
                    <a:lnTo>
                      <a:pt x="133317" y="22644"/>
                    </a:lnTo>
                    <a:lnTo>
                      <a:pt x="133017" y="23246"/>
                    </a:lnTo>
                    <a:lnTo>
                      <a:pt x="132743" y="23875"/>
                    </a:lnTo>
                    <a:lnTo>
                      <a:pt x="132470" y="24531"/>
                    </a:lnTo>
                    <a:lnTo>
                      <a:pt x="132223" y="25187"/>
                    </a:lnTo>
                    <a:lnTo>
                      <a:pt x="132005" y="25844"/>
                    </a:lnTo>
                    <a:lnTo>
                      <a:pt x="131786" y="26527"/>
                    </a:lnTo>
                    <a:lnTo>
                      <a:pt x="131622" y="27184"/>
                    </a:lnTo>
                    <a:lnTo>
                      <a:pt x="131458" y="27895"/>
                    </a:lnTo>
                    <a:lnTo>
                      <a:pt x="131321" y="28578"/>
                    </a:lnTo>
                    <a:lnTo>
                      <a:pt x="131212" y="29289"/>
                    </a:lnTo>
                    <a:lnTo>
                      <a:pt x="131130" y="30000"/>
                    </a:lnTo>
                    <a:lnTo>
                      <a:pt x="131075" y="30739"/>
                    </a:lnTo>
                    <a:lnTo>
                      <a:pt x="131020" y="31450"/>
                    </a:lnTo>
                    <a:lnTo>
                      <a:pt x="131020" y="32188"/>
                    </a:lnTo>
                    <a:lnTo>
                      <a:pt x="131020" y="32188"/>
                    </a:lnTo>
                    <a:lnTo>
                      <a:pt x="131020" y="32981"/>
                    </a:lnTo>
                    <a:lnTo>
                      <a:pt x="131075" y="33774"/>
                    </a:lnTo>
                    <a:lnTo>
                      <a:pt x="131157" y="34540"/>
                    </a:lnTo>
                    <a:lnTo>
                      <a:pt x="131239" y="35306"/>
                    </a:lnTo>
                    <a:lnTo>
                      <a:pt x="131376" y="36044"/>
                    </a:lnTo>
                    <a:lnTo>
                      <a:pt x="131540" y="36782"/>
                    </a:lnTo>
                    <a:lnTo>
                      <a:pt x="131704" y="37521"/>
                    </a:lnTo>
                    <a:lnTo>
                      <a:pt x="131895" y="38259"/>
                    </a:lnTo>
                    <a:lnTo>
                      <a:pt x="131895" y="38259"/>
                    </a:lnTo>
                    <a:lnTo>
                      <a:pt x="122023" y="37876"/>
                    </a:lnTo>
                    <a:lnTo>
                      <a:pt x="111686" y="37521"/>
                    </a:lnTo>
                    <a:lnTo>
                      <a:pt x="101020" y="37165"/>
                    </a:lnTo>
                    <a:lnTo>
                      <a:pt x="90246" y="36837"/>
                    </a:lnTo>
                    <a:lnTo>
                      <a:pt x="79471" y="36536"/>
                    </a:lnTo>
                    <a:lnTo>
                      <a:pt x="68860" y="36317"/>
                    </a:lnTo>
                    <a:lnTo>
                      <a:pt x="58632" y="36126"/>
                    </a:lnTo>
                    <a:lnTo>
                      <a:pt x="53683" y="36044"/>
                    </a:lnTo>
                    <a:lnTo>
                      <a:pt x="48897" y="36017"/>
                    </a:lnTo>
                    <a:lnTo>
                      <a:pt x="48897" y="36017"/>
                    </a:lnTo>
                    <a:lnTo>
                      <a:pt x="49034" y="35060"/>
                    </a:lnTo>
                    <a:lnTo>
                      <a:pt x="49143" y="34130"/>
                    </a:lnTo>
                    <a:lnTo>
                      <a:pt x="49225" y="33173"/>
                    </a:lnTo>
                    <a:lnTo>
                      <a:pt x="49252" y="32188"/>
                    </a:lnTo>
                    <a:lnTo>
                      <a:pt x="49252" y="32188"/>
                    </a:lnTo>
                    <a:lnTo>
                      <a:pt x="49225" y="31094"/>
                    </a:lnTo>
                    <a:lnTo>
                      <a:pt x="49143" y="30028"/>
                    </a:lnTo>
                    <a:lnTo>
                      <a:pt x="49006" y="28988"/>
                    </a:lnTo>
                    <a:lnTo>
                      <a:pt x="48815" y="27949"/>
                    </a:lnTo>
                    <a:lnTo>
                      <a:pt x="48596" y="26910"/>
                    </a:lnTo>
                    <a:lnTo>
                      <a:pt x="48295" y="25898"/>
                    </a:lnTo>
                    <a:lnTo>
                      <a:pt x="47967" y="24941"/>
                    </a:lnTo>
                    <a:lnTo>
                      <a:pt x="47584" y="23984"/>
                    </a:lnTo>
                    <a:lnTo>
                      <a:pt x="47174" y="23027"/>
                    </a:lnTo>
                    <a:lnTo>
                      <a:pt x="46709" y="22124"/>
                    </a:lnTo>
                    <a:lnTo>
                      <a:pt x="46189" y="21249"/>
                    </a:lnTo>
                    <a:lnTo>
                      <a:pt x="45643" y="20374"/>
                    </a:lnTo>
                    <a:lnTo>
                      <a:pt x="45041" y="19554"/>
                    </a:lnTo>
                    <a:lnTo>
                      <a:pt x="44412" y="18761"/>
                    </a:lnTo>
                    <a:lnTo>
                      <a:pt x="43756" y="17995"/>
                    </a:lnTo>
                    <a:lnTo>
                      <a:pt x="43072" y="17257"/>
                    </a:lnTo>
                    <a:lnTo>
                      <a:pt x="42334" y="16546"/>
                    </a:lnTo>
                    <a:lnTo>
                      <a:pt x="41568" y="15889"/>
                    </a:lnTo>
                    <a:lnTo>
                      <a:pt x="40775" y="15260"/>
                    </a:lnTo>
                    <a:lnTo>
                      <a:pt x="39927" y="14686"/>
                    </a:lnTo>
                    <a:lnTo>
                      <a:pt x="39079" y="14112"/>
                    </a:lnTo>
                    <a:lnTo>
                      <a:pt x="38204" y="13619"/>
                    </a:lnTo>
                    <a:lnTo>
                      <a:pt x="37274" y="13154"/>
                    </a:lnTo>
                    <a:lnTo>
                      <a:pt x="36344" y="12717"/>
                    </a:lnTo>
                    <a:lnTo>
                      <a:pt x="35387" y="12361"/>
                    </a:lnTo>
                    <a:lnTo>
                      <a:pt x="34403" y="12006"/>
                    </a:lnTo>
                    <a:lnTo>
                      <a:pt x="33391" y="11732"/>
                    </a:lnTo>
                    <a:lnTo>
                      <a:pt x="32379" y="11486"/>
                    </a:lnTo>
                    <a:lnTo>
                      <a:pt x="31340" y="11322"/>
                    </a:lnTo>
                    <a:lnTo>
                      <a:pt x="30273" y="11185"/>
                    </a:lnTo>
                    <a:lnTo>
                      <a:pt x="29207" y="11103"/>
                    </a:lnTo>
                    <a:lnTo>
                      <a:pt x="28113" y="11076"/>
                    </a:lnTo>
                    <a:lnTo>
                      <a:pt x="28113" y="11076"/>
                    </a:lnTo>
                    <a:lnTo>
                      <a:pt x="27211" y="11076"/>
                    </a:lnTo>
                    <a:lnTo>
                      <a:pt x="26308" y="11131"/>
                    </a:lnTo>
                    <a:lnTo>
                      <a:pt x="25406" y="11240"/>
                    </a:lnTo>
                    <a:lnTo>
                      <a:pt x="24531" y="11377"/>
                    </a:lnTo>
                    <a:lnTo>
                      <a:pt x="23655" y="11541"/>
                    </a:lnTo>
                    <a:lnTo>
                      <a:pt x="22808" y="11732"/>
                    </a:lnTo>
                    <a:lnTo>
                      <a:pt x="21960" y="11979"/>
                    </a:lnTo>
                    <a:lnTo>
                      <a:pt x="21139" y="12252"/>
                    </a:lnTo>
                    <a:lnTo>
                      <a:pt x="20319" y="12553"/>
                    </a:lnTo>
                    <a:lnTo>
                      <a:pt x="19526" y="12881"/>
                    </a:lnTo>
                    <a:lnTo>
                      <a:pt x="18760" y="13264"/>
                    </a:lnTo>
                    <a:lnTo>
                      <a:pt x="17995" y="13647"/>
                    </a:lnTo>
                    <a:lnTo>
                      <a:pt x="17256" y="14084"/>
                    </a:lnTo>
                    <a:lnTo>
                      <a:pt x="16518" y="14549"/>
                    </a:lnTo>
                    <a:lnTo>
                      <a:pt x="15834" y="15014"/>
                    </a:lnTo>
                    <a:lnTo>
                      <a:pt x="15150" y="15534"/>
                    </a:lnTo>
                    <a:lnTo>
                      <a:pt x="14467" y="16081"/>
                    </a:lnTo>
                    <a:lnTo>
                      <a:pt x="13838" y="16628"/>
                    </a:lnTo>
                    <a:lnTo>
                      <a:pt x="13236" y="17229"/>
                    </a:lnTo>
                    <a:lnTo>
                      <a:pt x="12635" y="17831"/>
                    </a:lnTo>
                    <a:lnTo>
                      <a:pt x="12060" y="18487"/>
                    </a:lnTo>
                    <a:lnTo>
                      <a:pt x="11541" y="19143"/>
                    </a:lnTo>
                    <a:lnTo>
                      <a:pt x="11021" y="19827"/>
                    </a:lnTo>
                    <a:lnTo>
                      <a:pt x="10529" y="20511"/>
                    </a:lnTo>
                    <a:lnTo>
                      <a:pt x="10064" y="21249"/>
                    </a:lnTo>
                    <a:lnTo>
                      <a:pt x="9654" y="21988"/>
                    </a:lnTo>
                    <a:lnTo>
                      <a:pt x="9243" y="22753"/>
                    </a:lnTo>
                    <a:lnTo>
                      <a:pt x="8888" y="23519"/>
                    </a:lnTo>
                    <a:lnTo>
                      <a:pt x="8532" y="24312"/>
                    </a:lnTo>
                    <a:lnTo>
                      <a:pt x="8232" y="25133"/>
                    </a:lnTo>
                    <a:lnTo>
                      <a:pt x="7958" y="25953"/>
                    </a:lnTo>
                    <a:lnTo>
                      <a:pt x="7712" y="26801"/>
                    </a:lnTo>
                    <a:lnTo>
                      <a:pt x="7712" y="26801"/>
                    </a:lnTo>
                    <a:lnTo>
                      <a:pt x="6919" y="25488"/>
                    </a:lnTo>
                    <a:lnTo>
                      <a:pt x="6126" y="24121"/>
                    </a:lnTo>
                    <a:lnTo>
                      <a:pt x="5388" y="22699"/>
                    </a:lnTo>
                    <a:lnTo>
                      <a:pt x="4677" y="21222"/>
                    </a:lnTo>
                    <a:lnTo>
                      <a:pt x="4020" y="19690"/>
                    </a:lnTo>
                    <a:lnTo>
                      <a:pt x="3391" y="18104"/>
                    </a:lnTo>
                    <a:lnTo>
                      <a:pt x="2790" y="16491"/>
                    </a:lnTo>
                    <a:lnTo>
                      <a:pt x="2243" y="14795"/>
                    </a:lnTo>
                    <a:lnTo>
                      <a:pt x="1778" y="13100"/>
                    </a:lnTo>
                    <a:lnTo>
                      <a:pt x="1340" y="11322"/>
                    </a:lnTo>
                    <a:lnTo>
                      <a:pt x="957" y="9517"/>
                    </a:lnTo>
                    <a:lnTo>
                      <a:pt x="793" y="8615"/>
                    </a:lnTo>
                    <a:lnTo>
                      <a:pt x="629" y="7685"/>
                    </a:lnTo>
                    <a:lnTo>
                      <a:pt x="492" y="6755"/>
                    </a:lnTo>
                    <a:lnTo>
                      <a:pt x="383" y="5798"/>
                    </a:lnTo>
                    <a:lnTo>
                      <a:pt x="274" y="4868"/>
                    </a:lnTo>
                    <a:lnTo>
                      <a:pt x="192" y="3911"/>
                    </a:lnTo>
                    <a:lnTo>
                      <a:pt x="110" y="2927"/>
                    </a:lnTo>
                    <a:lnTo>
                      <a:pt x="55" y="1970"/>
                    </a:lnTo>
                    <a:lnTo>
                      <a:pt x="28" y="985"/>
                    </a:lnTo>
                    <a:lnTo>
                      <a:pt x="0" y="1"/>
                    </a:lnTo>
                    <a:lnTo>
                      <a:pt x="344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2754725" y="3054050"/>
                <a:ext cx="3553800" cy="572250"/>
              </a:xfrm>
              <a:custGeom>
                <a:avLst/>
                <a:gdLst/>
                <a:ahLst/>
                <a:cxnLst/>
                <a:rect l="l" t="t" r="r" b="b"/>
                <a:pathLst>
                  <a:path w="142152" h="22890" extrusionOk="0">
                    <a:moveTo>
                      <a:pt x="2735" y="0"/>
                    </a:moveTo>
                    <a:lnTo>
                      <a:pt x="2380" y="164"/>
                    </a:lnTo>
                    <a:lnTo>
                      <a:pt x="2024" y="356"/>
                    </a:lnTo>
                    <a:lnTo>
                      <a:pt x="1669" y="547"/>
                    </a:lnTo>
                    <a:lnTo>
                      <a:pt x="1313" y="766"/>
                    </a:lnTo>
                    <a:lnTo>
                      <a:pt x="958" y="1012"/>
                    </a:lnTo>
                    <a:lnTo>
                      <a:pt x="630" y="1286"/>
                    </a:lnTo>
                    <a:lnTo>
                      <a:pt x="329" y="1559"/>
                    </a:lnTo>
                    <a:lnTo>
                      <a:pt x="1" y="1860"/>
                    </a:lnTo>
                    <a:lnTo>
                      <a:pt x="1" y="3391"/>
                    </a:lnTo>
                    <a:lnTo>
                      <a:pt x="40748" y="3391"/>
                    </a:lnTo>
                    <a:lnTo>
                      <a:pt x="41240" y="3419"/>
                    </a:lnTo>
                    <a:lnTo>
                      <a:pt x="41760" y="3446"/>
                    </a:lnTo>
                    <a:lnTo>
                      <a:pt x="42279" y="3501"/>
                    </a:lnTo>
                    <a:lnTo>
                      <a:pt x="42799" y="3583"/>
                    </a:lnTo>
                    <a:lnTo>
                      <a:pt x="43291" y="3665"/>
                    </a:lnTo>
                    <a:lnTo>
                      <a:pt x="43783" y="3802"/>
                    </a:lnTo>
                    <a:lnTo>
                      <a:pt x="44276" y="3938"/>
                    </a:lnTo>
                    <a:lnTo>
                      <a:pt x="44768" y="4075"/>
                    </a:lnTo>
                    <a:lnTo>
                      <a:pt x="45260" y="4266"/>
                    </a:lnTo>
                    <a:lnTo>
                      <a:pt x="45725" y="4458"/>
                    </a:lnTo>
                    <a:lnTo>
                      <a:pt x="46190" y="4677"/>
                    </a:lnTo>
                    <a:lnTo>
                      <a:pt x="46655" y="4923"/>
                    </a:lnTo>
                    <a:lnTo>
                      <a:pt x="47092" y="5169"/>
                    </a:lnTo>
                    <a:lnTo>
                      <a:pt x="47530" y="5470"/>
                    </a:lnTo>
                    <a:lnTo>
                      <a:pt x="47940" y="5743"/>
                    </a:lnTo>
                    <a:lnTo>
                      <a:pt x="48350" y="6071"/>
                    </a:lnTo>
                    <a:lnTo>
                      <a:pt x="60684" y="15889"/>
                    </a:lnTo>
                    <a:lnTo>
                      <a:pt x="61176" y="16244"/>
                    </a:lnTo>
                    <a:lnTo>
                      <a:pt x="61668" y="16600"/>
                    </a:lnTo>
                    <a:lnTo>
                      <a:pt x="62161" y="16928"/>
                    </a:lnTo>
                    <a:lnTo>
                      <a:pt x="62680" y="17229"/>
                    </a:lnTo>
                    <a:lnTo>
                      <a:pt x="63227" y="17530"/>
                    </a:lnTo>
                    <a:lnTo>
                      <a:pt x="63747" y="17803"/>
                    </a:lnTo>
                    <a:lnTo>
                      <a:pt x="64294" y="18049"/>
                    </a:lnTo>
                    <a:lnTo>
                      <a:pt x="64868" y="18268"/>
                    </a:lnTo>
                    <a:lnTo>
                      <a:pt x="65442" y="18460"/>
                    </a:lnTo>
                    <a:lnTo>
                      <a:pt x="65989" y="18651"/>
                    </a:lnTo>
                    <a:lnTo>
                      <a:pt x="66591" y="18815"/>
                    </a:lnTo>
                    <a:lnTo>
                      <a:pt x="67165" y="18952"/>
                    </a:lnTo>
                    <a:lnTo>
                      <a:pt x="67767" y="19061"/>
                    </a:lnTo>
                    <a:lnTo>
                      <a:pt x="68369" y="19143"/>
                    </a:lnTo>
                    <a:lnTo>
                      <a:pt x="68970" y="19225"/>
                    </a:lnTo>
                    <a:lnTo>
                      <a:pt x="69572" y="19253"/>
                    </a:lnTo>
                    <a:lnTo>
                      <a:pt x="136955" y="22890"/>
                    </a:lnTo>
                    <a:lnTo>
                      <a:pt x="137557" y="22425"/>
                    </a:lnTo>
                    <a:lnTo>
                      <a:pt x="138158" y="21960"/>
                    </a:lnTo>
                    <a:lnTo>
                      <a:pt x="138787" y="21550"/>
                    </a:lnTo>
                    <a:lnTo>
                      <a:pt x="139444" y="21140"/>
                    </a:lnTo>
                    <a:lnTo>
                      <a:pt x="140100" y="20757"/>
                    </a:lnTo>
                    <a:lnTo>
                      <a:pt x="140756" y="20401"/>
                    </a:lnTo>
                    <a:lnTo>
                      <a:pt x="141440" y="20073"/>
                    </a:lnTo>
                    <a:lnTo>
                      <a:pt x="142151" y="19745"/>
                    </a:lnTo>
                    <a:lnTo>
                      <a:pt x="69763" y="15862"/>
                    </a:lnTo>
                    <a:lnTo>
                      <a:pt x="69298" y="15834"/>
                    </a:lnTo>
                    <a:lnTo>
                      <a:pt x="68806" y="15780"/>
                    </a:lnTo>
                    <a:lnTo>
                      <a:pt x="68341" y="15698"/>
                    </a:lnTo>
                    <a:lnTo>
                      <a:pt x="67876" y="15616"/>
                    </a:lnTo>
                    <a:lnTo>
                      <a:pt x="67411" y="15506"/>
                    </a:lnTo>
                    <a:lnTo>
                      <a:pt x="66974" y="15369"/>
                    </a:lnTo>
                    <a:lnTo>
                      <a:pt x="66509" y="15233"/>
                    </a:lnTo>
                    <a:lnTo>
                      <a:pt x="66071" y="15096"/>
                    </a:lnTo>
                    <a:lnTo>
                      <a:pt x="65634" y="14904"/>
                    </a:lnTo>
                    <a:lnTo>
                      <a:pt x="65196" y="14713"/>
                    </a:lnTo>
                    <a:lnTo>
                      <a:pt x="64786" y="14494"/>
                    </a:lnTo>
                    <a:lnTo>
                      <a:pt x="64376" y="14275"/>
                    </a:lnTo>
                    <a:lnTo>
                      <a:pt x="63966" y="14029"/>
                    </a:lnTo>
                    <a:lnTo>
                      <a:pt x="63555" y="13783"/>
                    </a:lnTo>
                    <a:lnTo>
                      <a:pt x="63173" y="13510"/>
                    </a:lnTo>
                    <a:lnTo>
                      <a:pt x="62790" y="13209"/>
                    </a:lnTo>
                    <a:lnTo>
                      <a:pt x="50484" y="3391"/>
                    </a:lnTo>
                    <a:lnTo>
                      <a:pt x="49964" y="3008"/>
                    </a:lnTo>
                    <a:lnTo>
                      <a:pt x="49417" y="2626"/>
                    </a:lnTo>
                    <a:lnTo>
                      <a:pt x="48870" y="2270"/>
                    </a:lnTo>
                    <a:lnTo>
                      <a:pt x="48296" y="1942"/>
                    </a:lnTo>
                    <a:lnTo>
                      <a:pt x="47721" y="1641"/>
                    </a:lnTo>
                    <a:lnTo>
                      <a:pt x="47120" y="1368"/>
                    </a:lnTo>
                    <a:lnTo>
                      <a:pt x="46518" y="1094"/>
                    </a:lnTo>
                    <a:lnTo>
                      <a:pt x="45889" y="875"/>
                    </a:lnTo>
                    <a:lnTo>
                      <a:pt x="45260" y="684"/>
                    </a:lnTo>
                    <a:lnTo>
                      <a:pt x="44631" y="493"/>
                    </a:lnTo>
                    <a:lnTo>
                      <a:pt x="44002" y="356"/>
                    </a:lnTo>
                    <a:lnTo>
                      <a:pt x="43346" y="219"/>
                    </a:lnTo>
                    <a:lnTo>
                      <a:pt x="42717" y="110"/>
                    </a:lnTo>
                    <a:lnTo>
                      <a:pt x="42061" y="55"/>
                    </a:lnTo>
                    <a:lnTo>
                      <a:pt x="41404"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2754725" y="3054050"/>
                <a:ext cx="3553800" cy="572250"/>
              </a:xfrm>
              <a:custGeom>
                <a:avLst/>
                <a:gdLst/>
                <a:ahLst/>
                <a:cxnLst/>
                <a:rect l="l" t="t" r="r" b="b"/>
                <a:pathLst>
                  <a:path w="142152" h="22890" fill="none" extrusionOk="0">
                    <a:moveTo>
                      <a:pt x="1" y="3391"/>
                    </a:moveTo>
                    <a:lnTo>
                      <a:pt x="1" y="1860"/>
                    </a:lnTo>
                    <a:lnTo>
                      <a:pt x="1" y="1860"/>
                    </a:lnTo>
                    <a:lnTo>
                      <a:pt x="329" y="1559"/>
                    </a:lnTo>
                    <a:lnTo>
                      <a:pt x="630" y="1286"/>
                    </a:lnTo>
                    <a:lnTo>
                      <a:pt x="958" y="1012"/>
                    </a:lnTo>
                    <a:lnTo>
                      <a:pt x="1313" y="766"/>
                    </a:lnTo>
                    <a:lnTo>
                      <a:pt x="1669" y="547"/>
                    </a:lnTo>
                    <a:lnTo>
                      <a:pt x="2024" y="356"/>
                    </a:lnTo>
                    <a:lnTo>
                      <a:pt x="2380" y="164"/>
                    </a:lnTo>
                    <a:lnTo>
                      <a:pt x="2735" y="0"/>
                    </a:lnTo>
                    <a:lnTo>
                      <a:pt x="40748" y="0"/>
                    </a:lnTo>
                    <a:lnTo>
                      <a:pt x="40748" y="0"/>
                    </a:lnTo>
                    <a:lnTo>
                      <a:pt x="41404" y="0"/>
                    </a:lnTo>
                    <a:lnTo>
                      <a:pt x="42061" y="55"/>
                    </a:lnTo>
                    <a:lnTo>
                      <a:pt x="42717" y="110"/>
                    </a:lnTo>
                    <a:lnTo>
                      <a:pt x="43346" y="219"/>
                    </a:lnTo>
                    <a:lnTo>
                      <a:pt x="44002" y="356"/>
                    </a:lnTo>
                    <a:lnTo>
                      <a:pt x="44631" y="493"/>
                    </a:lnTo>
                    <a:lnTo>
                      <a:pt x="45260" y="684"/>
                    </a:lnTo>
                    <a:lnTo>
                      <a:pt x="45889" y="875"/>
                    </a:lnTo>
                    <a:lnTo>
                      <a:pt x="46518" y="1094"/>
                    </a:lnTo>
                    <a:lnTo>
                      <a:pt x="47120" y="1368"/>
                    </a:lnTo>
                    <a:lnTo>
                      <a:pt x="47721" y="1641"/>
                    </a:lnTo>
                    <a:lnTo>
                      <a:pt x="48296" y="1942"/>
                    </a:lnTo>
                    <a:lnTo>
                      <a:pt x="48870" y="2270"/>
                    </a:lnTo>
                    <a:lnTo>
                      <a:pt x="49417" y="2626"/>
                    </a:lnTo>
                    <a:lnTo>
                      <a:pt x="49964" y="3008"/>
                    </a:lnTo>
                    <a:lnTo>
                      <a:pt x="50484" y="3391"/>
                    </a:lnTo>
                    <a:lnTo>
                      <a:pt x="62790" y="13209"/>
                    </a:lnTo>
                    <a:lnTo>
                      <a:pt x="62790" y="13209"/>
                    </a:lnTo>
                    <a:lnTo>
                      <a:pt x="63173" y="13510"/>
                    </a:lnTo>
                    <a:lnTo>
                      <a:pt x="63555" y="13783"/>
                    </a:lnTo>
                    <a:lnTo>
                      <a:pt x="63966" y="14029"/>
                    </a:lnTo>
                    <a:lnTo>
                      <a:pt x="64376" y="14275"/>
                    </a:lnTo>
                    <a:lnTo>
                      <a:pt x="64786" y="14494"/>
                    </a:lnTo>
                    <a:lnTo>
                      <a:pt x="65196" y="14713"/>
                    </a:lnTo>
                    <a:lnTo>
                      <a:pt x="65634" y="14904"/>
                    </a:lnTo>
                    <a:lnTo>
                      <a:pt x="66071" y="15096"/>
                    </a:lnTo>
                    <a:lnTo>
                      <a:pt x="66509" y="15233"/>
                    </a:lnTo>
                    <a:lnTo>
                      <a:pt x="66974" y="15369"/>
                    </a:lnTo>
                    <a:lnTo>
                      <a:pt x="67411" y="15506"/>
                    </a:lnTo>
                    <a:lnTo>
                      <a:pt x="67876" y="15616"/>
                    </a:lnTo>
                    <a:lnTo>
                      <a:pt x="68341" y="15698"/>
                    </a:lnTo>
                    <a:lnTo>
                      <a:pt x="68806" y="15780"/>
                    </a:lnTo>
                    <a:lnTo>
                      <a:pt x="69298" y="15834"/>
                    </a:lnTo>
                    <a:lnTo>
                      <a:pt x="69763" y="15862"/>
                    </a:lnTo>
                    <a:lnTo>
                      <a:pt x="142151" y="19745"/>
                    </a:lnTo>
                    <a:lnTo>
                      <a:pt x="142151" y="19745"/>
                    </a:lnTo>
                    <a:lnTo>
                      <a:pt x="141440" y="20073"/>
                    </a:lnTo>
                    <a:lnTo>
                      <a:pt x="140756" y="20401"/>
                    </a:lnTo>
                    <a:lnTo>
                      <a:pt x="140100" y="20757"/>
                    </a:lnTo>
                    <a:lnTo>
                      <a:pt x="139444" y="21140"/>
                    </a:lnTo>
                    <a:lnTo>
                      <a:pt x="138787" y="21550"/>
                    </a:lnTo>
                    <a:lnTo>
                      <a:pt x="138158" y="21960"/>
                    </a:lnTo>
                    <a:lnTo>
                      <a:pt x="137557" y="22425"/>
                    </a:lnTo>
                    <a:lnTo>
                      <a:pt x="136955" y="22890"/>
                    </a:lnTo>
                    <a:lnTo>
                      <a:pt x="69572" y="19253"/>
                    </a:lnTo>
                    <a:lnTo>
                      <a:pt x="69572" y="19253"/>
                    </a:lnTo>
                    <a:lnTo>
                      <a:pt x="68970" y="19225"/>
                    </a:lnTo>
                    <a:lnTo>
                      <a:pt x="68369" y="19143"/>
                    </a:lnTo>
                    <a:lnTo>
                      <a:pt x="67767" y="19061"/>
                    </a:lnTo>
                    <a:lnTo>
                      <a:pt x="67165" y="18952"/>
                    </a:lnTo>
                    <a:lnTo>
                      <a:pt x="66591" y="18815"/>
                    </a:lnTo>
                    <a:lnTo>
                      <a:pt x="65989" y="18651"/>
                    </a:lnTo>
                    <a:lnTo>
                      <a:pt x="65442" y="18460"/>
                    </a:lnTo>
                    <a:lnTo>
                      <a:pt x="64868" y="18268"/>
                    </a:lnTo>
                    <a:lnTo>
                      <a:pt x="64294" y="18049"/>
                    </a:lnTo>
                    <a:lnTo>
                      <a:pt x="63747" y="17803"/>
                    </a:lnTo>
                    <a:lnTo>
                      <a:pt x="63227" y="17530"/>
                    </a:lnTo>
                    <a:lnTo>
                      <a:pt x="62680" y="17229"/>
                    </a:lnTo>
                    <a:lnTo>
                      <a:pt x="62161" y="16928"/>
                    </a:lnTo>
                    <a:lnTo>
                      <a:pt x="61668" y="16600"/>
                    </a:lnTo>
                    <a:lnTo>
                      <a:pt x="61176" y="16244"/>
                    </a:lnTo>
                    <a:lnTo>
                      <a:pt x="60684" y="15889"/>
                    </a:lnTo>
                    <a:lnTo>
                      <a:pt x="48350" y="6071"/>
                    </a:lnTo>
                    <a:lnTo>
                      <a:pt x="48350" y="6071"/>
                    </a:lnTo>
                    <a:lnTo>
                      <a:pt x="47940" y="5743"/>
                    </a:lnTo>
                    <a:lnTo>
                      <a:pt x="47530" y="5470"/>
                    </a:lnTo>
                    <a:lnTo>
                      <a:pt x="47092" y="5169"/>
                    </a:lnTo>
                    <a:lnTo>
                      <a:pt x="46655" y="4923"/>
                    </a:lnTo>
                    <a:lnTo>
                      <a:pt x="46190" y="4677"/>
                    </a:lnTo>
                    <a:lnTo>
                      <a:pt x="45725" y="4458"/>
                    </a:lnTo>
                    <a:lnTo>
                      <a:pt x="45260" y="4266"/>
                    </a:lnTo>
                    <a:lnTo>
                      <a:pt x="44768" y="4075"/>
                    </a:lnTo>
                    <a:lnTo>
                      <a:pt x="44276" y="3938"/>
                    </a:lnTo>
                    <a:lnTo>
                      <a:pt x="43783" y="3802"/>
                    </a:lnTo>
                    <a:lnTo>
                      <a:pt x="43291" y="3665"/>
                    </a:lnTo>
                    <a:lnTo>
                      <a:pt x="42799" y="3583"/>
                    </a:lnTo>
                    <a:lnTo>
                      <a:pt x="42279" y="3501"/>
                    </a:lnTo>
                    <a:lnTo>
                      <a:pt x="41760" y="3446"/>
                    </a:lnTo>
                    <a:lnTo>
                      <a:pt x="41240" y="3419"/>
                    </a:lnTo>
                    <a:lnTo>
                      <a:pt x="40748" y="3391"/>
                    </a:lnTo>
                    <a:lnTo>
                      <a:pt x="1" y="3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6769975" y="3572950"/>
                <a:ext cx="611225" cy="117625"/>
              </a:xfrm>
              <a:custGeom>
                <a:avLst/>
                <a:gdLst/>
                <a:ahLst/>
                <a:cxnLst/>
                <a:rect l="l" t="t" r="r" b="b"/>
                <a:pathLst>
                  <a:path w="24449" h="4705" extrusionOk="0">
                    <a:moveTo>
                      <a:pt x="0" y="1"/>
                    </a:moveTo>
                    <a:lnTo>
                      <a:pt x="657" y="384"/>
                    </a:lnTo>
                    <a:lnTo>
                      <a:pt x="1313" y="794"/>
                    </a:lnTo>
                    <a:lnTo>
                      <a:pt x="1942" y="1204"/>
                    </a:lnTo>
                    <a:lnTo>
                      <a:pt x="2544" y="1669"/>
                    </a:lnTo>
                    <a:lnTo>
                      <a:pt x="3145" y="2134"/>
                    </a:lnTo>
                    <a:lnTo>
                      <a:pt x="3720" y="2626"/>
                    </a:lnTo>
                    <a:lnTo>
                      <a:pt x="4266" y="3146"/>
                    </a:lnTo>
                    <a:lnTo>
                      <a:pt x="4813" y="3665"/>
                    </a:lnTo>
                    <a:lnTo>
                      <a:pt x="24257" y="4704"/>
                    </a:lnTo>
                    <a:lnTo>
                      <a:pt x="24367" y="3036"/>
                    </a:lnTo>
                    <a:lnTo>
                      <a:pt x="24449" y="1313"/>
                    </a:lnTo>
                    <a:lnTo>
                      <a:pt x="0" y="1"/>
                    </a:lnTo>
                    <a:close/>
                  </a:path>
                </a:pathLst>
              </a:custGeom>
              <a:solidFill>
                <a:srgbClr val="709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6769975" y="3572950"/>
                <a:ext cx="611225" cy="117625"/>
              </a:xfrm>
              <a:custGeom>
                <a:avLst/>
                <a:gdLst/>
                <a:ahLst/>
                <a:cxnLst/>
                <a:rect l="l" t="t" r="r" b="b"/>
                <a:pathLst>
                  <a:path w="24449" h="4705" fill="none" extrusionOk="0">
                    <a:moveTo>
                      <a:pt x="0" y="1"/>
                    </a:moveTo>
                    <a:lnTo>
                      <a:pt x="24449" y="1313"/>
                    </a:lnTo>
                    <a:lnTo>
                      <a:pt x="24449" y="1313"/>
                    </a:lnTo>
                    <a:lnTo>
                      <a:pt x="24367" y="3036"/>
                    </a:lnTo>
                    <a:lnTo>
                      <a:pt x="24257" y="4704"/>
                    </a:lnTo>
                    <a:lnTo>
                      <a:pt x="4813" y="3665"/>
                    </a:lnTo>
                    <a:lnTo>
                      <a:pt x="4813" y="3665"/>
                    </a:lnTo>
                    <a:lnTo>
                      <a:pt x="4266" y="3146"/>
                    </a:lnTo>
                    <a:lnTo>
                      <a:pt x="3720" y="2626"/>
                    </a:lnTo>
                    <a:lnTo>
                      <a:pt x="3145" y="2134"/>
                    </a:lnTo>
                    <a:lnTo>
                      <a:pt x="2544" y="1669"/>
                    </a:lnTo>
                    <a:lnTo>
                      <a:pt x="1942" y="1204"/>
                    </a:lnTo>
                    <a:lnTo>
                      <a:pt x="1313" y="794"/>
                    </a:lnTo>
                    <a:lnTo>
                      <a:pt x="657" y="384"/>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5025225" y="1468600"/>
                <a:ext cx="1679125" cy="1294225"/>
              </a:xfrm>
              <a:custGeom>
                <a:avLst/>
                <a:gdLst/>
                <a:ahLst/>
                <a:cxnLst/>
                <a:rect l="l" t="t" r="r" b="b"/>
                <a:pathLst>
                  <a:path w="67165" h="51769" extrusionOk="0">
                    <a:moveTo>
                      <a:pt x="1" y="0"/>
                    </a:moveTo>
                    <a:lnTo>
                      <a:pt x="903" y="575"/>
                    </a:lnTo>
                    <a:lnTo>
                      <a:pt x="1805" y="1204"/>
                    </a:lnTo>
                    <a:lnTo>
                      <a:pt x="2681" y="1887"/>
                    </a:lnTo>
                    <a:lnTo>
                      <a:pt x="3583" y="2571"/>
                    </a:lnTo>
                    <a:lnTo>
                      <a:pt x="4458" y="3309"/>
                    </a:lnTo>
                    <a:lnTo>
                      <a:pt x="5333" y="4075"/>
                    </a:lnTo>
                    <a:lnTo>
                      <a:pt x="6208" y="4868"/>
                    </a:lnTo>
                    <a:lnTo>
                      <a:pt x="7056" y="5661"/>
                    </a:lnTo>
                    <a:lnTo>
                      <a:pt x="7931" y="6509"/>
                    </a:lnTo>
                    <a:lnTo>
                      <a:pt x="8779" y="7384"/>
                    </a:lnTo>
                    <a:lnTo>
                      <a:pt x="9599" y="8259"/>
                    </a:lnTo>
                    <a:lnTo>
                      <a:pt x="10447" y="9162"/>
                    </a:lnTo>
                    <a:lnTo>
                      <a:pt x="11268" y="10091"/>
                    </a:lnTo>
                    <a:lnTo>
                      <a:pt x="12088" y="11049"/>
                    </a:lnTo>
                    <a:lnTo>
                      <a:pt x="12908" y="12006"/>
                    </a:lnTo>
                    <a:lnTo>
                      <a:pt x="13701" y="12990"/>
                    </a:lnTo>
                    <a:lnTo>
                      <a:pt x="15288" y="14987"/>
                    </a:lnTo>
                    <a:lnTo>
                      <a:pt x="16819" y="17038"/>
                    </a:lnTo>
                    <a:lnTo>
                      <a:pt x="18296" y="19116"/>
                    </a:lnTo>
                    <a:lnTo>
                      <a:pt x="19745" y="21222"/>
                    </a:lnTo>
                    <a:lnTo>
                      <a:pt x="21167" y="23327"/>
                    </a:lnTo>
                    <a:lnTo>
                      <a:pt x="22507" y="25433"/>
                    </a:lnTo>
                    <a:lnTo>
                      <a:pt x="23820" y="27512"/>
                    </a:lnTo>
                    <a:lnTo>
                      <a:pt x="25078" y="29590"/>
                    </a:lnTo>
                    <a:lnTo>
                      <a:pt x="26254" y="31641"/>
                    </a:lnTo>
                    <a:lnTo>
                      <a:pt x="27402" y="33610"/>
                    </a:lnTo>
                    <a:lnTo>
                      <a:pt x="28469" y="35552"/>
                    </a:lnTo>
                    <a:lnTo>
                      <a:pt x="29481" y="37411"/>
                    </a:lnTo>
                    <a:lnTo>
                      <a:pt x="30410" y="39161"/>
                    </a:lnTo>
                    <a:lnTo>
                      <a:pt x="31286" y="40857"/>
                    </a:lnTo>
                    <a:lnTo>
                      <a:pt x="32817" y="43892"/>
                    </a:lnTo>
                    <a:lnTo>
                      <a:pt x="34048" y="46408"/>
                    </a:lnTo>
                    <a:lnTo>
                      <a:pt x="34950" y="48323"/>
                    </a:lnTo>
                    <a:lnTo>
                      <a:pt x="35688" y="49964"/>
                    </a:lnTo>
                    <a:lnTo>
                      <a:pt x="37165" y="50210"/>
                    </a:lnTo>
                    <a:lnTo>
                      <a:pt x="38615" y="50428"/>
                    </a:lnTo>
                    <a:lnTo>
                      <a:pt x="40091" y="50647"/>
                    </a:lnTo>
                    <a:lnTo>
                      <a:pt x="41541" y="50811"/>
                    </a:lnTo>
                    <a:lnTo>
                      <a:pt x="42990" y="50975"/>
                    </a:lnTo>
                    <a:lnTo>
                      <a:pt x="44412" y="51139"/>
                    </a:lnTo>
                    <a:lnTo>
                      <a:pt x="47229" y="51358"/>
                    </a:lnTo>
                    <a:lnTo>
                      <a:pt x="49936" y="51550"/>
                    </a:lnTo>
                    <a:lnTo>
                      <a:pt x="52534" y="51659"/>
                    </a:lnTo>
                    <a:lnTo>
                      <a:pt x="54996" y="51741"/>
                    </a:lnTo>
                    <a:lnTo>
                      <a:pt x="57293" y="51768"/>
                    </a:lnTo>
                    <a:lnTo>
                      <a:pt x="59426" y="51768"/>
                    </a:lnTo>
                    <a:lnTo>
                      <a:pt x="61340" y="51741"/>
                    </a:lnTo>
                    <a:lnTo>
                      <a:pt x="63008" y="51714"/>
                    </a:lnTo>
                    <a:lnTo>
                      <a:pt x="64458" y="51659"/>
                    </a:lnTo>
                    <a:lnTo>
                      <a:pt x="66454" y="51550"/>
                    </a:lnTo>
                    <a:lnTo>
                      <a:pt x="67165" y="51522"/>
                    </a:lnTo>
                    <a:lnTo>
                      <a:pt x="66892" y="50866"/>
                    </a:lnTo>
                    <a:lnTo>
                      <a:pt x="66591" y="50210"/>
                    </a:lnTo>
                    <a:lnTo>
                      <a:pt x="66235" y="49499"/>
                    </a:lnTo>
                    <a:lnTo>
                      <a:pt x="65852" y="48788"/>
                    </a:lnTo>
                    <a:lnTo>
                      <a:pt x="65415" y="48049"/>
                    </a:lnTo>
                    <a:lnTo>
                      <a:pt x="64950" y="47284"/>
                    </a:lnTo>
                    <a:lnTo>
                      <a:pt x="64458" y="46490"/>
                    </a:lnTo>
                    <a:lnTo>
                      <a:pt x="63938" y="45697"/>
                    </a:lnTo>
                    <a:lnTo>
                      <a:pt x="63364" y="44877"/>
                    </a:lnTo>
                    <a:lnTo>
                      <a:pt x="62762" y="44057"/>
                    </a:lnTo>
                    <a:lnTo>
                      <a:pt x="62133" y="43181"/>
                    </a:lnTo>
                    <a:lnTo>
                      <a:pt x="61449" y="42334"/>
                    </a:lnTo>
                    <a:lnTo>
                      <a:pt x="60027" y="40556"/>
                    </a:lnTo>
                    <a:lnTo>
                      <a:pt x="58469" y="38724"/>
                    </a:lnTo>
                    <a:lnTo>
                      <a:pt x="56800" y="36837"/>
                    </a:lnTo>
                    <a:lnTo>
                      <a:pt x="55023" y="34950"/>
                    </a:lnTo>
                    <a:lnTo>
                      <a:pt x="53136" y="33008"/>
                    </a:lnTo>
                    <a:lnTo>
                      <a:pt x="51167" y="31067"/>
                    </a:lnTo>
                    <a:lnTo>
                      <a:pt x="49089" y="29098"/>
                    </a:lnTo>
                    <a:lnTo>
                      <a:pt x="46928" y="27129"/>
                    </a:lnTo>
                    <a:lnTo>
                      <a:pt x="44686" y="25160"/>
                    </a:lnTo>
                    <a:lnTo>
                      <a:pt x="42389" y="23218"/>
                    </a:lnTo>
                    <a:lnTo>
                      <a:pt x="39982" y="21304"/>
                    </a:lnTo>
                    <a:lnTo>
                      <a:pt x="37548" y="19389"/>
                    </a:lnTo>
                    <a:lnTo>
                      <a:pt x="35060" y="17530"/>
                    </a:lnTo>
                    <a:lnTo>
                      <a:pt x="33774" y="16600"/>
                    </a:lnTo>
                    <a:lnTo>
                      <a:pt x="32489" y="15698"/>
                    </a:lnTo>
                    <a:lnTo>
                      <a:pt x="31204" y="14795"/>
                    </a:lnTo>
                    <a:lnTo>
                      <a:pt x="29891" y="13920"/>
                    </a:lnTo>
                    <a:lnTo>
                      <a:pt x="28578" y="13072"/>
                    </a:lnTo>
                    <a:lnTo>
                      <a:pt x="27266" y="12225"/>
                    </a:lnTo>
                    <a:lnTo>
                      <a:pt x="25926" y="11377"/>
                    </a:lnTo>
                    <a:lnTo>
                      <a:pt x="24586" y="10556"/>
                    </a:lnTo>
                    <a:lnTo>
                      <a:pt x="23246" y="9763"/>
                    </a:lnTo>
                    <a:lnTo>
                      <a:pt x="21878" y="8998"/>
                    </a:lnTo>
                    <a:lnTo>
                      <a:pt x="20538" y="8232"/>
                    </a:lnTo>
                    <a:lnTo>
                      <a:pt x="19171" y="7493"/>
                    </a:lnTo>
                    <a:lnTo>
                      <a:pt x="17803" y="6782"/>
                    </a:lnTo>
                    <a:lnTo>
                      <a:pt x="16436" y="6099"/>
                    </a:lnTo>
                    <a:lnTo>
                      <a:pt x="15069" y="5415"/>
                    </a:lnTo>
                    <a:lnTo>
                      <a:pt x="13674" y="4786"/>
                    </a:lnTo>
                    <a:lnTo>
                      <a:pt x="12307" y="4184"/>
                    </a:lnTo>
                    <a:lnTo>
                      <a:pt x="10939" y="3583"/>
                    </a:lnTo>
                    <a:lnTo>
                      <a:pt x="9545" y="3036"/>
                    </a:lnTo>
                    <a:lnTo>
                      <a:pt x="8177" y="2489"/>
                    </a:lnTo>
                    <a:lnTo>
                      <a:pt x="6810" y="1997"/>
                    </a:lnTo>
                    <a:lnTo>
                      <a:pt x="5443" y="1532"/>
                    </a:lnTo>
                    <a:lnTo>
                      <a:pt x="4075" y="1094"/>
                    </a:lnTo>
                    <a:lnTo>
                      <a:pt x="2708" y="684"/>
                    </a:lnTo>
                    <a:lnTo>
                      <a:pt x="1341" y="329"/>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3592225" y="1612850"/>
                <a:ext cx="2016200" cy="1107575"/>
              </a:xfrm>
              <a:custGeom>
                <a:avLst/>
                <a:gdLst/>
                <a:ahLst/>
                <a:cxnLst/>
                <a:rect l="l" t="t" r="r" b="b"/>
                <a:pathLst>
                  <a:path w="80648" h="44303" extrusionOk="0">
                    <a:moveTo>
                      <a:pt x="32462" y="1"/>
                    </a:moveTo>
                    <a:lnTo>
                      <a:pt x="30520" y="28"/>
                    </a:lnTo>
                    <a:lnTo>
                      <a:pt x="28579" y="83"/>
                    </a:lnTo>
                    <a:lnTo>
                      <a:pt x="26610" y="192"/>
                    </a:lnTo>
                    <a:lnTo>
                      <a:pt x="24668" y="356"/>
                    </a:lnTo>
                    <a:lnTo>
                      <a:pt x="22726" y="548"/>
                    </a:lnTo>
                    <a:lnTo>
                      <a:pt x="20785" y="794"/>
                    </a:lnTo>
                    <a:lnTo>
                      <a:pt x="18898" y="1094"/>
                    </a:lnTo>
                    <a:lnTo>
                      <a:pt x="17011" y="1423"/>
                    </a:lnTo>
                    <a:lnTo>
                      <a:pt x="15151" y="1805"/>
                    </a:lnTo>
                    <a:lnTo>
                      <a:pt x="13346" y="2216"/>
                    </a:lnTo>
                    <a:lnTo>
                      <a:pt x="11596" y="2681"/>
                    </a:lnTo>
                    <a:lnTo>
                      <a:pt x="9873" y="3200"/>
                    </a:lnTo>
                    <a:lnTo>
                      <a:pt x="8232" y="3747"/>
                    </a:lnTo>
                    <a:lnTo>
                      <a:pt x="7439" y="4048"/>
                    </a:lnTo>
                    <a:lnTo>
                      <a:pt x="6646" y="4349"/>
                    </a:lnTo>
                    <a:lnTo>
                      <a:pt x="5881" y="4677"/>
                    </a:lnTo>
                    <a:lnTo>
                      <a:pt x="5142" y="5005"/>
                    </a:lnTo>
                    <a:lnTo>
                      <a:pt x="4923" y="5087"/>
                    </a:lnTo>
                    <a:lnTo>
                      <a:pt x="4732" y="5197"/>
                    </a:lnTo>
                    <a:lnTo>
                      <a:pt x="4541" y="5361"/>
                    </a:lnTo>
                    <a:lnTo>
                      <a:pt x="4322" y="5552"/>
                    </a:lnTo>
                    <a:lnTo>
                      <a:pt x="4130" y="5771"/>
                    </a:lnTo>
                    <a:lnTo>
                      <a:pt x="3966" y="6017"/>
                    </a:lnTo>
                    <a:lnTo>
                      <a:pt x="3775" y="6290"/>
                    </a:lnTo>
                    <a:lnTo>
                      <a:pt x="3583" y="6591"/>
                    </a:lnTo>
                    <a:lnTo>
                      <a:pt x="3228" y="7302"/>
                    </a:lnTo>
                    <a:lnTo>
                      <a:pt x="2900" y="8095"/>
                    </a:lnTo>
                    <a:lnTo>
                      <a:pt x="2572" y="8998"/>
                    </a:lnTo>
                    <a:lnTo>
                      <a:pt x="2271" y="9982"/>
                    </a:lnTo>
                    <a:lnTo>
                      <a:pt x="1997" y="11049"/>
                    </a:lnTo>
                    <a:lnTo>
                      <a:pt x="1724" y="12170"/>
                    </a:lnTo>
                    <a:lnTo>
                      <a:pt x="1478" y="13373"/>
                    </a:lnTo>
                    <a:lnTo>
                      <a:pt x="1232" y="14631"/>
                    </a:lnTo>
                    <a:lnTo>
                      <a:pt x="1013" y="15944"/>
                    </a:lnTo>
                    <a:lnTo>
                      <a:pt x="821" y="17284"/>
                    </a:lnTo>
                    <a:lnTo>
                      <a:pt x="657" y="18651"/>
                    </a:lnTo>
                    <a:lnTo>
                      <a:pt x="493" y="20073"/>
                    </a:lnTo>
                    <a:lnTo>
                      <a:pt x="356" y="21468"/>
                    </a:lnTo>
                    <a:lnTo>
                      <a:pt x="247" y="22890"/>
                    </a:lnTo>
                    <a:lnTo>
                      <a:pt x="138" y="24340"/>
                    </a:lnTo>
                    <a:lnTo>
                      <a:pt x="83" y="25734"/>
                    </a:lnTo>
                    <a:lnTo>
                      <a:pt x="28" y="27129"/>
                    </a:lnTo>
                    <a:lnTo>
                      <a:pt x="1" y="28524"/>
                    </a:lnTo>
                    <a:lnTo>
                      <a:pt x="1" y="29864"/>
                    </a:lnTo>
                    <a:lnTo>
                      <a:pt x="1" y="31149"/>
                    </a:lnTo>
                    <a:lnTo>
                      <a:pt x="56" y="32407"/>
                    </a:lnTo>
                    <a:lnTo>
                      <a:pt x="110" y="33610"/>
                    </a:lnTo>
                    <a:lnTo>
                      <a:pt x="220" y="34731"/>
                    </a:lnTo>
                    <a:lnTo>
                      <a:pt x="329" y="35798"/>
                    </a:lnTo>
                    <a:lnTo>
                      <a:pt x="466" y="36755"/>
                    </a:lnTo>
                    <a:lnTo>
                      <a:pt x="630" y="37658"/>
                    </a:lnTo>
                    <a:lnTo>
                      <a:pt x="821" y="38451"/>
                    </a:lnTo>
                    <a:lnTo>
                      <a:pt x="1067" y="39134"/>
                    </a:lnTo>
                    <a:lnTo>
                      <a:pt x="16491" y="40119"/>
                    </a:lnTo>
                    <a:lnTo>
                      <a:pt x="43510" y="41869"/>
                    </a:lnTo>
                    <a:lnTo>
                      <a:pt x="80648" y="44303"/>
                    </a:lnTo>
                    <a:lnTo>
                      <a:pt x="80183" y="43318"/>
                    </a:lnTo>
                    <a:lnTo>
                      <a:pt x="78843" y="40556"/>
                    </a:lnTo>
                    <a:lnTo>
                      <a:pt x="77858" y="38615"/>
                    </a:lnTo>
                    <a:lnTo>
                      <a:pt x="76710" y="36372"/>
                    </a:lnTo>
                    <a:lnTo>
                      <a:pt x="75370" y="33856"/>
                    </a:lnTo>
                    <a:lnTo>
                      <a:pt x="73866" y="31122"/>
                    </a:lnTo>
                    <a:lnTo>
                      <a:pt x="72225" y="28195"/>
                    </a:lnTo>
                    <a:lnTo>
                      <a:pt x="70447" y="25133"/>
                    </a:lnTo>
                    <a:lnTo>
                      <a:pt x="69490" y="23574"/>
                    </a:lnTo>
                    <a:lnTo>
                      <a:pt x="68505" y="21988"/>
                    </a:lnTo>
                    <a:lnTo>
                      <a:pt x="67494" y="20374"/>
                    </a:lnTo>
                    <a:lnTo>
                      <a:pt x="66482" y="18761"/>
                    </a:lnTo>
                    <a:lnTo>
                      <a:pt x="65415" y="17147"/>
                    </a:lnTo>
                    <a:lnTo>
                      <a:pt x="64321" y="15534"/>
                    </a:lnTo>
                    <a:lnTo>
                      <a:pt x="63200" y="13920"/>
                    </a:lnTo>
                    <a:lnTo>
                      <a:pt x="62079" y="12334"/>
                    </a:lnTo>
                    <a:lnTo>
                      <a:pt x="60903" y="10748"/>
                    </a:lnTo>
                    <a:lnTo>
                      <a:pt x="59727" y="9189"/>
                    </a:lnTo>
                    <a:lnTo>
                      <a:pt x="58524" y="7685"/>
                    </a:lnTo>
                    <a:lnTo>
                      <a:pt x="57321" y="6181"/>
                    </a:lnTo>
                    <a:lnTo>
                      <a:pt x="56965" y="5826"/>
                    </a:lnTo>
                    <a:lnTo>
                      <a:pt x="56582" y="5497"/>
                    </a:lnTo>
                    <a:lnTo>
                      <a:pt x="56145" y="5142"/>
                    </a:lnTo>
                    <a:lnTo>
                      <a:pt x="55707" y="4841"/>
                    </a:lnTo>
                    <a:lnTo>
                      <a:pt x="55215" y="4513"/>
                    </a:lnTo>
                    <a:lnTo>
                      <a:pt x="54723" y="4212"/>
                    </a:lnTo>
                    <a:lnTo>
                      <a:pt x="54176" y="3911"/>
                    </a:lnTo>
                    <a:lnTo>
                      <a:pt x="53629" y="3638"/>
                    </a:lnTo>
                    <a:lnTo>
                      <a:pt x="53027" y="3364"/>
                    </a:lnTo>
                    <a:lnTo>
                      <a:pt x="52425" y="3091"/>
                    </a:lnTo>
                    <a:lnTo>
                      <a:pt x="51796" y="2845"/>
                    </a:lnTo>
                    <a:lnTo>
                      <a:pt x="51140" y="2626"/>
                    </a:lnTo>
                    <a:lnTo>
                      <a:pt x="50456" y="2380"/>
                    </a:lnTo>
                    <a:lnTo>
                      <a:pt x="49745" y="2161"/>
                    </a:lnTo>
                    <a:lnTo>
                      <a:pt x="48296" y="1751"/>
                    </a:lnTo>
                    <a:lnTo>
                      <a:pt x="46737" y="1395"/>
                    </a:lnTo>
                    <a:lnTo>
                      <a:pt x="45151" y="1067"/>
                    </a:lnTo>
                    <a:lnTo>
                      <a:pt x="43456" y="794"/>
                    </a:lnTo>
                    <a:lnTo>
                      <a:pt x="41733" y="548"/>
                    </a:lnTo>
                    <a:lnTo>
                      <a:pt x="39955" y="356"/>
                    </a:lnTo>
                    <a:lnTo>
                      <a:pt x="38123" y="192"/>
                    </a:lnTo>
                    <a:lnTo>
                      <a:pt x="36263" y="83"/>
                    </a:lnTo>
                    <a:lnTo>
                      <a:pt x="34376" y="28"/>
                    </a:lnTo>
                    <a:lnTo>
                      <a:pt x="3246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6607950" y="2929625"/>
                <a:ext cx="566100" cy="406125"/>
              </a:xfrm>
              <a:custGeom>
                <a:avLst/>
                <a:gdLst/>
                <a:ahLst/>
                <a:cxnLst/>
                <a:rect l="l" t="t" r="r" b="b"/>
                <a:pathLst>
                  <a:path w="22644" h="16245" extrusionOk="0">
                    <a:moveTo>
                      <a:pt x="4676" y="0"/>
                    </a:moveTo>
                    <a:lnTo>
                      <a:pt x="3938" y="27"/>
                    </a:lnTo>
                    <a:lnTo>
                      <a:pt x="3254" y="82"/>
                    </a:lnTo>
                    <a:lnTo>
                      <a:pt x="2653" y="192"/>
                    </a:lnTo>
                    <a:lnTo>
                      <a:pt x="2133" y="356"/>
                    </a:lnTo>
                    <a:lnTo>
                      <a:pt x="1887" y="438"/>
                    </a:lnTo>
                    <a:lnTo>
                      <a:pt x="1668" y="547"/>
                    </a:lnTo>
                    <a:lnTo>
                      <a:pt x="1449" y="656"/>
                    </a:lnTo>
                    <a:lnTo>
                      <a:pt x="1258" y="793"/>
                    </a:lnTo>
                    <a:lnTo>
                      <a:pt x="1094" y="930"/>
                    </a:lnTo>
                    <a:lnTo>
                      <a:pt x="930" y="1094"/>
                    </a:lnTo>
                    <a:lnTo>
                      <a:pt x="656" y="1395"/>
                    </a:lnTo>
                    <a:lnTo>
                      <a:pt x="410" y="1750"/>
                    </a:lnTo>
                    <a:lnTo>
                      <a:pt x="246" y="2106"/>
                    </a:lnTo>
                    <a:lnTo>
                      <a:pt x="137" y="2516"/>
                    </a:lnTo>
                    <a:lnTo>
                      <a:pt x="55" y="2926"/>
                    </a:lnTo>
                    <a:lnTo>
                      <a:pt x="0" y="3364"/>
                    </a:lnTo>
                    <a:lnTo>
                      <a:pt x="0" y="3801"/>
                    </a:lnTo>
                    <a:lnTo>
                      <a:pt x="55" y="4266"/>
                    </a:lnTo>
                    <a:lnTo>
                      <a:pt x="109" y="4704"/>
                    </a:lnTo>
                    <a:lnTo>
                      <a:pt x="219" y="5169"/>
                    </a:lnTo>
                    <a:lnTo>
                      <a:pt x="356" y="5634"/>
                    </a:lnTo>
                    <a:lnTo>
                      <a:pt x="492" y="6071"/>
                    </a:lnTo>
                    <a:lnTo>
                      <a:pt x="656" y="6509"/>
                    </a:lnTo>
                    <a:lnTo>
                      <a:pt x="848" y="6946"/>
                    </a:lnTo>
                    <a:lnTo>
                      <a:pt x="1039" y="7356"/>
                    </a:lnTo>
                    <a:lnTo>
                      <a:pt x="1258" y="7739"/>
                    </a:lnTo>
                    <a:lnTo>
                      <a:pt x="1477" y="8095"/>
                    </a:lnTo>
                    <a:lnTo>
                      <a:pt x="1696" y="8450"/>
                    </a:lnTo>
                    <a:lnTo>
                      <a:pt x="1914" y="8751"/>
                    </a:lnTo>
                    <a:lnTo>
                      <a:pt x="2133" y="9025"/>
                    </a:lnTo>
                    <a:lnTo>
                      <a:pt x="2352" y="9243"/>
                    </a:lnTo>
                    <a:lnTo>
                      <a:pt x="2817" y="9681"/>
                    </a:lnTo>
                    <a:lnTo>
                      <a:pt x="3391" y="10201"/>
                    </a:lnTo>
                    <a:lnTo>
                      <a:pt x="4102" y="10748"/>
                    </a:lnTo>
                    <a:lnTo>
                      <a:pt x="4923" y="11349"/>
                    </a:lnTo>
                    <a:lnTo>
                      <a:pt x="5825" y="11978"/>
                    </a:lnTo>
                    <a:lnTo>
                      <a:pt x="6837" y="12607"/>
                    </a:lnTo>
                    <a:lnTo>
                      <a:pt x="7958" y="13209"/>
                    </a:lnTo>
                    <a:lnTo>
                      <a:pt x="9161" y="13838"/>
                    </a:lnTo>
                    <a:lnTo>
                      <a:pt x="9790" y="14111"/>
                    </a:lnTo>
                    <a:lnTo>
                      <a:pt x="10419" y="14385"/>
                    </a:lnTo>
                    <a:lnTo>
                      <a:pt x="11103" y="14658"/>
                    </a:lnTo>
                    <a:lnTo>
                      <a:pt x="11787" y="14904"/>
                    </a:lnTo>
                    <a:lnTo>
                      <a:pt x="12470" y="15150"/>
                    </a:lnTo>
                    <a:lnTo>
                      <a:pt x="13209" y="15369"/>
                    </a:lnTo>
                    <a:lnTo>
                      <a:pt x="13947" y="15561"/>
                    </a:lnTo>
                    <a:lnTo>
                      <a:pt x="14685" y="15752"/>
                    </a:lnTo>
                    <a:lnTo>
                      <a:pt x="15451" y="15889"/>
                    </a:lnTo>
                    <a:lnTo>
                      <a:pt x="16217" y="16026"/>
                    </a:lnTo>
                    <a:lnTo>
                      <a:pt x="17010" y="16108"/>
                    </a:lnTo>
                    <a:lnTo>
                      <a:pt x="17803" y="16190"/>
                    </a:lnTo>
                    <a:lnTo>
                      <a:pt x="18623" y="16217"/>
                    </a:lnTo>
                    <a:lnTo>
                      <a:pt x="19444" y="16244"/>
                    </a:lnTo>
                    <a:lnTo>
                      <a:pt x="20292" y="16217"/>
                    </a:lnTo>
                    <a:lnTo>
                      <a:pt x="21112" y="16135"/>
                    </a:lnTo>
                    <a:lnTo>
                      <a:pt x="21331" y="16108"/>
                    </a:lnTo>
                    <a:lnTo>
                      <a:pt x="21522" y="16053"/>
                    </a:lnTo>
                    <a:lnTo>
                      <a:pt x="21686" y="15971"/>
                    </a:lnTo>
                    <a:lnTo>
                      <a:pt x="21850" y="15889"/>
                    </a:lnTo>
                    <a:lnTo>
                      <a:pt x="22015" y="15779"/>
                    </a:lnTo>
                    <a:lnTo>
                      <a:pt x="22151" y="15643"/>
                    </a:lnTo>
                    <a:lnTo>
                      <a:pt x="22288" y="15506"/>
                    </a:lnTo>
                    <a:lnTo>
                      <a:pt x="22397" y="15342"/>
                    </a:lnTo>
                    <a:lnTo>
                      <a:pt x="22479" y="15178"/>
                    </a:lnTo>
                    <a:lnTo>
                      <a:pt x="22534" y="15014"/>
                    </a:lnTo>
                    <a:lnTo>
                      <a:pt x="22589" y="14822"/>
                    </a:lnTo>
                    <a:lnTo>
                      <a:pt x="22616" y="14631"/>
                    </a:lnTo>
                    <a:lnTo>
                      <a:pt x="22643" y="14439"/>
                    </a:lnTo>
                    <a:lnTo>
                      <a:pt x="22616" y="14248"/>
                    </a:lnTo>
                    <a:lnTo>
                      <a:pt x="22589" y="14057"/>
                    </a:lnTo>
                    <a:lnTo>
                      <a:pt x="22534" y="13838"/>
                    </a:lnTo>
                    <a:lnTo>
                      <a:pt x="22261" y="13127"/>
                    </a:lnTo>
                    <a:lnTo>
                      <a:pt x="21932" y="12361"/>
                    </a:lnTo>
                    <a:lnTo>
                      <a:pt x="21550" y="11486"/>
                    </a:lnTo>
                    <a:lnTo>
                      <a:pt x="21085" y="10611"/>
                    </a:lnTo>
                    <a:lnTo>
                      <a:pt x="20538" y="9654"/>
                    </a:lnTo>
                    <a:lnTo>
                      <a:pt x="19936" y="8697"/>
                    </a:lnTo>
                    <a:lnTo>
                      <a:pt x="19608" y="8204"/>
                    </a:lnTo>
                    <a:lnTo>
                      <a:pt x="19225" y="7739"/>
                    </a:lnTo>
                    <a:lnTo>
                      <a:pt x="18842" y="7247"/>
                    </a:lnTo>
                    <a:lnTo>
                      <a:pt x="18459" y="6755"/>
                    </a:lnTo>
                    <a:lnTo>
                      <a:pt x="18022" y="6290"/>
                    </a:lnTo>
                    <a:lnTo>
                      <a:pt x="17584" y="5798"/>
                    </a:lnTo>
                    <a:lnTo>
                      <a:pt x="17092" y="5333"/>
                    </a:lnTo>
                    <a:lnTo>
                      <a:pt x="16600" y="4868"/>
                    </a:lnTo>
                    <a:lnTo>
                      <a:pt x="16080" y="4430"/>
                    </a:lnTo>
                    <a:lnTo>
                      <a:pt x="15533" y="3993"/>
                    </a:lnTo>
                    <a:lnTo>
                      <a:pt x="14959" y="3555"/>
                    </a:lnTo>
                    <a:lnTo>
                      <a:pt x="14357" y="3145"/>
                    </a:lnTo>
                    <a:lnTo>
                      <a:pt x="13728" y="2762"/>
                    </a:lnTo>
                    <a:lnTo>
                      <a:pt x="13072" y="2379"/>
                    </a:lnTo>
                    <a:lnTo>
                      <a:pt x="12388" y="2024"/>
                    </a:lnTo>
                    <a:lnTo>
                      <a:pt x="11677" y="1696"/>
                    </a:lnTo>
                    <a:lnTo>
                      <a:pt x="10939" y="1395"/>
                    </a:lnTo>
                    <a:lnTo>
                      <a:pt x="10173" y="1094"/>
                    </a:lnTo>
                    <a:lnTo>
                      <a:pt x="9353" y="848"/>
                    </a:lnTo>
                    <a:lnTo>
                      <a:pt x="8532" y="629"/>
                    </a:lnTo>
                    <a:lnTo>
                      <a:pt x="7438" y="356"/>
                    </a:lnTo>
                    <a:lnTo>
                      <a:pt x="6427" y="192"/>
                    </a:lnTo>
                    <a:lnTo>
                      <a:pt x="5524" y="55"/>
                    </a:lnTo>
                    <a:lnTo>
                      <a:pt x="467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6642125" y="3006200"/>
                <a:ext cx="311100" cy="223575"/>
              </a:xfrm>
              <a:custGeom>
                <a:avLst/>
                <a:gdLst/>
                <a:ahLst/>
                <a:cxnLst/>
                <a:rect l="l" t="t" r="r" b="b"/>
                <a:pathLst>
                  <a:path w="12444" h="8943" extrusionOk="0">
                    <a:moveTo>
                      <a:pt x="2161" y="0"/>
                    </a:moveTo>
                    <a:lnTo>
                      <a:pt x="1778" y="27"/>
                    </a:lnTo>
                    <a:lnTo>
                      <a:pt x="1450" y="109"/>
                    </a:lnTo>
                    <a:lnTo>
                      <a:pt x="1149" y="191"/>
                    </a:lnTo>
                    <a:lnTo>
                      <a:pt x="903" y="301"/>
                    </a:lnTo>
                    <a:lnTo>
                      <a:pt x="684" y="438"/>
                    </a:lnTo>
                    <a:lnTo>
                      <a:pt x="493" y="602"/>
                    </a:lnTo>
                    <a:lnTo>
                      <a:pt x="329" y="766"/>
                    </a:lnTo>
                    <a:lnTo>
                      <a:pt x="219" y="957"/>
                    </a:lnTo>
                    <a:lnTo>
                      <a:pt x="110" y="1176"/>
                    </a:lnTo>
                    <a:lnTo>
                      <a:pt x="55" y="1395"/>
                    </a:lnTo>
                    <a:lnTo>
                      <a:pt x="0" y="1613"/>
                    </a:lnTo>
                    <a:lnTo>
                      <a:pt x="0" y="1860"/>
                    </a:lnTo>
                    <a:lnTo>
                      <a:pt x="0" y="2106"/>
                    </a:lnTo>
                    <a:lnTo>
                      <a:pt x="0" y="2352"/>
                    </a:lnTo>
                    <a:lnTo>
                      <a:pt x="55" y="2598"/>
                    </a:lnTo>
                    <a:lnTo>
                      <a:pt x="165" y="3090"/>
                    </a:lnTo>
                    <a:lnTo>
                      <a:pt x="356" y="3582"/>
                    </a:lnTo>
                    <a:lnTo>
                      <a:pt x="575" y="4047"/>
                    </a:lnTo>
                    <a:lnTo>
                      <a:pt x="794" y="4458"/>
                    </a:lnTo>
                    <a:lnTo>
                      <a:pt x="1040" y="4813"/>
                    </a:lnTo>
                    <a:lnTo>
                      <a:pt x="1286" y="5087"/>
                    </a:lnTo>
                    <a:lnTo>
                      <a:pt x="1532" y="5333"/>
                    </a:lnTo>
                    <a:lnTo>
                      <a:pt x="1860" y="5606"/>
                    </a:lnTo>
                    <a:lnTo>
                      <a:pt x="2243" y="5934"/>
                    </a:lnTo>
                    <a:lnTo>
                      <a:pt x="2680" y="6262"/>
                    </a:lnTo>
                    <a:lnTo>
                      <a:pt x="3200" y="6591"/>
                    </a:lnTo>
                    <a:lnTo>
                      <a:pt x="3747" y="6946"/>
                    </a:lnTo>
                    <a:lnTo>
                      <a:pt x="4376" y="7274"/>
                    </a:lnTo>
                    <a:lnTo>
                      <a:pt x="5032" y="7630"/>
                    </a:lnTo>
                    <a:lnTo>
                      <a:pt x="5743" y="7931"/>
                    </a:lnTo>
                    <a:lnTo>
                      <a:pt x="6482" y="8204"/>
                    </a:lnTo>
                    <a:lnTo>
                      <a:pt x="7247" y="8478"/>
                    </a:lnTo>
                    <a:lnTo>
                      <a:pt x="8068" y="8669"/>
                    </a:lnTo>
                    <a:lnTo>
                      <a:pt x="8916" y="8833"/>
                    </a:lnTo>
                    <a:lnTo>
                      <a:pt x="9353" y="8888"/>
                    </a:lnTo>
                    <a:lnTo>
                      <a:pt x="9791" y="8915"/>
                    </a:lnTo>
                    <a:lnTo>
                      <a:pt x="10256" y="8943"/>
                    </a:lnTo>
                    <a:lnTo>
                      <a:pt x="11158" y="8943"/>
                    </a:lnTo>
                    <a:lnTo>
                      <a:pt x="11623" y="8888"/>
                    </a:lnTo>
                    <a:lnTo>
                      <a:pt x="11842" y="8860"/>
                    </a:lnTo>
                    <a:lnTo>
                      <a:pt x="12033" y="8751"/>
                    </a:lnTo>
                    <a:lnTo>
                      <a:pt x="12197" y="8614"/>
                    </a:lnTo>
                    <a:lnTo>
                      <a:pt x="12334" y="8450"/>
                    </a:lnTo>
                    <a:lnTo>
                      <a:pt x="12416" y="8259"/>
                    </a:lnTo>
                    <a:lnTo>
                      <a:pt x="12443" y="8067"/>
                    </a:lnTo>
                    <a:lnTo>
                      <a:pt x="12443" y="7849"/>
                    </a:lnTo>
                    <a:lnTo>
                      <a:pt x="12416" y="7630"/>
                    </a:lnTo>
                    <a:lnTo>
                      <a:pt x="12252" y="7247"/>
                    </a:lnTo>
                    <a:lnTo>
                      <a:pt x="12088" y="6809"/>
                    </a:lnTo>
                    <a:lnTo>
                      <a:pt x="11869" y="6345"/>
                    </a:lnTo>
                    <a:lnTo>
                      <a:pt x="11596" y="5852"/>
                    </a:lnTo>
                    <a:lnTo>
                      <a:pt x="11322" y="5333"/>
                    </a:lnTo>
                    <a:lnTo>
                      <a:pt x="10967" y="4786"/>
                    </a:lnTo>
                    <a:lnTo>
                      <a:pt x="10584" y="4266"/>
                    </a:lnTo>
                    <a:lnTo>
                      <a:pt x="10146" y="3719"/>
                    </a:lnTo>
                    <a:lnTo>
                      <a:pt x="9681" y="3200"/>
                    </a:lnTo>
                    <a:lnTo>
                      <a:pt x="9134" y="2680"/>
                    </a:lnTo>
                    <a:lnTo>
                      <a:pt x="8560" y="2188"/>
                    </a:lnTo>
                    <a:lnTo>
                      <a:pt x="7904" y="1750"/>
                    </a:lnTo>
                    <a:lnTo>
                      <a:pt x="7548" y="1531"/>
                    </a:lnTo>
                    <a:lnTo>
                      <a:pt x="7193" y="1313"/>
                    </a:lnTo>
                    <a:lnTo>
                      <a:pt x="6810" y="1121"/>
                    </a:lnTo>
                    <a:lnTo>
                      <a:pt x="6427" y="930"/>
                    </a:lnTo>
                    <a:lnTo>
                      <a:pt x="6017" y="766"/>
                    </a:lnTo>
                    <a:lnTo>
                      <a:pt x="5579" y="602"/>
                    </a:lnTo>
                    <a:lnTo>
                      <a:pt x="5142" y="465"/>
                    </a:lnTo>
                    <a:lnTo>
                      <a:pt x="4677" y="328"/>
                    </a:lnTo>
                    <a:lnTo>
                      <a:pt x="4075" y="191"/>
                    </a:lnTo>
                    <a:lnTo>
                      <a:pt x="3528" y="109"/>
                    </a:lnTo>
                    <a:lnTo>
                      <a:pt x="3036" y="27"/>
                    </a:lnTo>
                    <a:lnTo>
                      <a:pt x="2571" y="0"/>
                    </a:lnTo>
                    <a:close/>
                  </a:path>
                </a:pathLst>
              </a:custGeom>
              <a:solidFill>
                <a:srgbClr val="7CB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8"/>
              <p:cNvSpPr/>
              <p:nvPr/>
            </p:nvSpPr>
            <p:spPr>
              <a:xfrm>
                <a:off x="7132325" y="3533975"/>
                <a:ext cx="249550" cy="409550"/>
              </a:xfrm>
              <a:custGeom>
                <a:avLst/>
                <a:gdLst/>
                <a:ahLst/>
                <a:cxnLst/>
                <a:rect l="l" t="t" r="r" b="b"/>
                <a:pathLst>
                  <a:path w="9982" h="16382" extrusionOk="0">
                    <a:moveTo>
                      <a:pt x="3856" y="1"/>
                    </a:moveTo>
                    <a:lnTo>
                      <a:pt x="3227" y="56"/>
                    </a:lnTo>
                    <a:lnTo>
                      <a:pt x="2653" y="110"/>
                    </a:lnTo>
                    <a:lnTo>
                      <a:pt x="2106" y="220"/>
                    </a:lnTo>
                    <a:lnTo>
                      <a:pt x="1641" y="329"/>
                    </a:lnTo>
                    <a:lnTo>
                      <a:pt x="1231" y="521"/>
                    </a:lnTo>
                    <a:lnTo>
                      <a:pt x="1040" y="603"/>
                    </a:lnTo>
                    <a:lnTo>
                      <a:pt x="903" y="712"/>
                    </a:lnTo>
                    <a:lnTo>
                      <a:pt x="766" y="849"/>
                    </a:lnTo>
                    <a:lnTo>
                      <a:pt x="629" y="958"/>
                    </a:lnTo>
                    <a:lnTo>
                      <a:pt x="493" y="1204"/>
                    </a:lnTo>
                    <a:lnTo>
                      <a:pt x="356" y="1478"/>
                    </a:lnTo>
                    <a:lnTo>
                      <a:pt x="246" y="1806"/>
                    </a:lnTo>
                    <a:lnTo>
                      <a:pt x="164" y="2189"/>
                    </a:lnTo>
                    <a:lnTo>
                      <a:pt x="110" y="2599"/>
                    </a:lnTo>
                    <a:lnTo>
                      <a:pt x="55" y="3064"/>
                    </a:lnTo>
                    <a:lnTo>
                      <a:pt x="28" y="3556"/>
                    </a:lnTo>
                    <a:lnTo>
                      <a:pt x="0" y="4048"/>
                    </a:lnTo>
                    <a:lnTo>
                      <a:pt x="0" y="4595"/>
                    </a:lnTo>
                    <a:lnTo>
                      <a:pt x="28" y="5170"/>
                    </a:lnTo>
                    <a:lnTo>
                      <a:pt x="137" y="6346"/>
                    </a:lnTo>
                    <a:lnTo>
                      <a:pt x="301" y="7549"/>
                    </a:lnTo>
                    <a:lnTo>
                      <a:pt x="547" y="8779"/>
                    </a:lnTo>
                    <a:lnTo>
                      <a:pt x="684" y="9408"/>
                    </a:lnTo>
                    <a:lnTo>
                      <a:pt x="848" y="10010"/>
                    </a:lnTo>
                    <a:lnTo>
                      <a:pt x="1012" y="10612"/>
                    </a:lnTo>
                    <a:lnTo>
                      <a:pt x="1204" y="11186"/>
                    </a:lnTo>
                    <a:lnTo>
                      <a:pt x="1395" y="11733"/>
                    </a:lnTo>
                    <a:lnTo>
                      <a:pt x="1614" y="12280"/>
                    </a:lnTo>
                    <a:lnTo>
                      <a:pt x="1860" y="12799"/>
                    </a:lnTo>
                    <a:lnTo>
                      <a:pt x="2106" y="13292"/>
                    </a:lnTo>
                    <a:lnTo>
                      <a:pt x="2352" y="13729"/>
                    </a:lnTo>
                    <a:lnTo>
                      <a:pt x="2626" y="14139"/>
                    </a:lnTo>
                    <a:lnTo>
                      <a:pt x="2926" y="14522"/>
                    </a:lnTo>
                    <a:lnTo>
                      <a:pt x="3200" y="14850"/>
                    </a:lnTo>
                    <a:lnTo>
                      <a:pt x="3528" y="15151"/>
                    </a:lnTo>
                    <a:lnTo>
                      <a:pt x="3856" y="15370"/>
                    </a:lnTo>
                    <a:lnTo>
                      <a:pt x="4184" y="15561"/>
                    </a:lnTo>
                    <a:lnTo>
                      <a:pt x="4513" y="15671"/>
                    </a:lnTo>
                    <a:lnTo>
                      <a:pt x="5524" y="15917"/>
                    </a:lnTo>
                    <a:lnTo>
                      <a:pt x="6509" y="16108"/>
                    </a:lnTo>
                    <a:lnTo>
                      <a:pt x="7439" y="16273"/>
                    </a:lnTo>
                    <a:lnTo>
                      <a:pt x="8314" y="16382"/>
                    </a:lnTo>
                    <a:lnTo>
                      <a:pt x="8669" y="14741"/>
                    </a:lnTo>
                    <a:lnTo>
                      <a:pt x="8970" y="12964"/>
                    </a:lnTo>
                    <a:lnTo>
                      <a:pt x="9244" y="11104"/>
                    </a:lnTo>
                    <a:lnTo>
                      <a:pt x="9490" y="9162"/>
                    </a:lnTo>
                    <a:lnTo>
                      <a:pt x="9709" y="7111"/>
                    </a:lnTo>
                    <a:lnTo>
                      <a:pt x="9845" y="4978"/>
                    </a:lnTo>
                    <a:lnTo>
                      <a:pt x="9900" y="3884"/>
                    </a:lnTo>
                    <a:lnTo>
                      <a:pt x="9955" y="2763"/>
                    </a:lnTo>
                    <a:lnTo>
                      <a:pt x="9955" y="1614"/>
                    </a:lnTo>
                    <a:lnTo>
                      <a:pt x="9982" y="466"/>
                    </a:lnTo>
                    <a:lnTo>
                      <a:pt x="8697" y="302"/>
                    </a:lnTo>
                    <a:lnTo>
                      <a:pt x="7302" y="138"/>
                    </a:lnTo>
                    <a:lnTo>
                      <a:pt x="5907" y="28"/>
                    </a:lnTo>
                    <a:lnTo>
                      <a:pt x="519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2898300" y="1694200"/>
                <a:ext cx="394500" cy="896325"/>
              </a:xfrm>
              <a:custGeom>
                <a:avLst/>
                <a:gdLst/>
                <a:ahLst/>
                <a:cxnLst/>
                <a:rect l="l" t="t" r="r" b="b"/>
                <a:pathLst>
                  <a:path w="15780" h="35853" extrusionOk="0">
                    <a:moveTo>
                      <a:pt x="10420" y="1"/>
                    </a:moveTo>
                    <a:lnTo>
                      <a:pt x="9654" y="849"/>
                    </a:lnTo>
                    <a:lnTo>
                      <a:pt x="8888" y="1724"/>
                    </a:lnTo>
                    <a:lnTo>
                      <a:pt x="8177" y="2654"/>
                    </a:lnTo>
                    <a:lnTo>
                      <a:pt x="7521" y="3583"/>
                    </a:lnTo>
                    <a:lnTo>
                      <a:pt x="6892" y="4568"/>
                    </a:lnTo>
                    <a:lnTo>
                      <a:pt x="6290" y="5552"/>
                    </a:lnTo>
                    <a:lnTo>
                      <a:pt x="5716" y="6592"/>
                    </a:lnTo>
                    <a:lnTo>
                      <a:pt x="5169" y="7631"/>
                    </a:lnTo>
                    <a:lnTo>
                      <a:pt x="4677" y="8697"/>
                    </a:lnTo>
                    <a:lnTo>
                      <a:pt x="4212" y="9791"/>
                    </a:lnTo>
                    <a:lnTo>
                      <a:pt x="3747" y="10912"/>
                    </a:lnTo>
                    <a:lnTo>
                      <a:pt x="3337" y="12034"/>
                    </a:lnTo>
                    <a:lnTo>
                      <a:pt x="2954" y="13182"/>
                    </a:lnTo>
                    <a:lnTo>
                      <a:pt x="2599" y="14331"/>
                    </a:lnTo>
                    <a:lnTo>
                      <a:pt x="2270" y="15507"/>
                    </a:lnTo>
                    <a:lnTo>
                      <a:pt x="1970" y="16683"/>
                    </a:lnTo>
                    <a:lnTo>
                      <a:pt x="1696" y="17859"/>
                    </a:lnTo>
                    <a:lnTo>
                      <a:pt x="1450" y="19062"/>
                    </a:lnTo>
                    <a:lnTo>
                      <a:pt x="1231" y="20265"/>
                    </a:lnTo>
                    <a:lnTo>
                      <a:pt x="1012" y="21468"/>
                    </a:lnTo>
                    <a:lnTo>
                      <a:pt x="821" y="22672"/>
                    </a:lnTo>
                    <a:lnTo>
                      <a:pt x="657" y="23902"/>
                    </a:lnTo>
                    <a:lnTo>
                      <a:pt x="520" y="25106"/>
                    </a:lnTo>
                    <a:lnTo>
                      <a:pt x="383" y="26309"/>
                    </a:lnTo>
                    <a:lnTo>
                      <a:pt x="301" y="27512"/>
                    </a:lnTo>
                    <a:lnTo>
                      <a:pt x="192" y="28688"/>
                    </a:lnTo>
                    <a:lnTo>
                      <a:pt x="83" y="31067"/>
                    </a:lnTo>
                    <a:lnTo>
                      <a:pt x="1" y="33364"/>
                    </a:lnTo>
                    <a:lnTo>
                      <a:pt x="1" y="35634"/>
                    </a:lnTo>
                    <a:lnTo>
                      <a:pt x="2981" y="35579"/>
                    </a:lnTo>
                    <a:lnTo>
                      <a:pt x="5908" y="35579"/>
                    </a:lnTo>
                    <a:lnTo>
                      <a:pt x="7275" y="35607"/>
                    </a:lnTo>
                    <a:lnTo>
                      <a:pt x="8506" y="35662"/>
                    </a:lnTo>
                    <a:lnTo>
                      <a:pt x="9572" y="35744"/>
                    </a:lnTo>
                    <a:lnTo>
                      <a:pt x="10420" y="35853"/>
                    </a:lnTo>
                    <a:lnTo>
                      <a:pt x="10338" y="34650"/>
                    </a:lnTo>
                    <a:lnTo>
                      <a:pt x="10310" y="33392"/>
                    </a:lnTo>
                    <a:lnTo>
                      <a:pt x="10310" y="32134"/>
                    </a:lnTo>
                    <a:lnTo>
                      <a:pt x="10338" y="30821"/>
                    </a:lnTo>
                    <a:lnTo>
                      <a:pt x="10420" y="29508"/>
                    </a:lnTo>
                    <a:lnTo>
                      <a:pt x="10529" y="28196"/>
                    </a:lnTo>
                    <a:lnTo>
                      <a:pt x="10666" y="26856"/>
                    </a:lnTo>
                    <a:lnTo>
                      <a:pt x="10803" y="25516"/>
                    </a:lnTo>
                    <a:lnTo>
                      <a:pt x="10994" y="24176"/>
                    </a:lnTo>
                    <a:lnTo>
                      <a:pt x="11186" y="22836"/>
                    </a:lnTo>
                    <a:lnTo>
                      <a:pt x="11404" y="21523"/>
                    </a:lnTo>
                    <a:lnTo>
                      <a:pt x="11650" y="20210"/>
                    </a:lnTo>
                    <a:lnTo>
                      <a:pt x="12170" y="17640"/>
                    </a:lnTo>
                    <a:lnTo>
                      <a:pt x="12690" y="15206"/>
                    </a:lnTo>
                    <a:lnTo>
                      <a:pt x="13264" y="12909"/>
                    </a:lnTo>
                    <a:lnTo>
                      <a:pt x="13811" y="10803"/>
                    </a:lnTo>
                    <a:lnTo>
                      <a:pt x="14331" y="8916"/>
                    </a:lnTo>
                    <a:lnTo>
                      <a:pt x="14795" y="7275"/>
                    </a:lnTo>
                    <a:lnTo>
                      <a:pt x="15506" y="4951"/>
                    </a:lnTo>
                    <a:lnTo>
                      <a:pt x="15780" y="4130"/>
                    </a:lnTo>
                    <a:lnTo>
                      <a:pt x="1042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2710300" y="3030125"/>
                <a:ext cx="300825" cy="338425"/>
              </a:xfrm>
              <a:custGeom>
                <a:avLst/>
                <a:gdLst/>
                <a:ahLst/>
                <a:cxnLst/>
                <a:rect l="l" t="t" r="r" b="b"/>
                <a:pathLst>
                  <a:path w="12033" h="13537" extrusionOk="0">
                    <a:moveTo>
                      <a:pt x="8970" y="0"/>
                    </a:moveTo>
                    <a:lnTo>
                      <a:pt x="8587" y="27"/>
                    </a:lnTo>
                    <a:lnTo>
                      <a:pt x="8150" y="55"/>
                    </a:lnTo>
                    <a:lnTo>
                      <a:pt x="7575" y="110"/>
                    </a:lnTo>
                    <a:lnTo>
                      <a:pt x="6892" y="246"/>
                    </a:lnTo>
                    <a:lnTo>
                      <a:pt x="6126" y="410"/>
                    </a:lnTo>
                    <a:lnTo>
                      <a:pt x="5333" y="656"/>
                    </a:lnTo>
                    <a:lnTo>
                      <a:pt x="4895" y="793"/>
                    </a:lnTo>
                    <a:lnTo>
                      <a:pt x="4485" y="957"/>
                    </a:lnTo>
                    <a:lnTo>
                      <a:pt x="4075" y="1149"/>
                    </a:lnTo>
                    <a:lnTo>
                      <a:pt x="3637" y="1368"/>
                    </a:lnTo>
                    <a:lnTo>
                      <a:pt x="3227" y="1614"/>
                    </a:lnTo>
                    <a:lnTo>
                      <a:pt x="2844" y="1887"/>
                    </a:lnTo>
                    <a:lnTo>
                      <a:pt x="2461" y="2188"/>
                    </a:lnTo>
                    <a:lnTo>
                      <a:pt x="2079" y="2489"/>
                    </a:lnTo>
                    <a:lnTo>
                      <a:pt x="1723" y="2872"/>
                    </a:lnTo>
                    <a:lnTo>
                      <a:pt x="1395" y="3254"/>
                    </a:lnTo>
                    <a:lnTo>
                      <a:pt x="1094" y="3665"/>
                    </a:lnTo>
                    <a:lnTo>
                      <a:pt x="821" y="4130"/>
                    </a:lnTo>
                    <a:lnTo>
                      <a:pt x="602" y="4622"/>
                    </a:lnTo>
                    <a:lnTo>
                      <a:pt x="383" y="5169"/>
                    </a:lnTo>
                    <a:lnTo>
                      <a:pt x="219" y="5716"/>
                    </a:lnTo>
                    <a:lnTo>
                      <a:pt x="110" y="6345"/>
                    </a:lnTo>
                    <a:lnTo>
                      <a:pt x="28" y="7001"/>
                    </a:lnTo>
                    <a:lnTo>
                      <a:pt x="0" y="7685"/>
                    </a:lnTo>
                    <a:lnTo>
                      <a:pt x="28" y="9079"/>
                    </a:lnTo>
                    <a:lnTo>
                      <a:pt x="82" y="10474"/>
                    </a:lnTo>
                    <a:lnTo>
                      <a:pt x="192" y="11814"/>
                    </a:lnTo>
                    <a:lnTo>
                      <a:pt x="328" y="13181"/>
                    </a:lnTo>
                    <a:lnTo>
                      <a:pt x="1313" y="13346"/>
                    </a:lnTo>
                    <a:lnTo>
                      <a:pt x="2325" y="13455"/>
                    </a:lnTo>
                    <a:lnTo>
                      <a:pt x="3337" y="13510"/>
                    </a:lnTo>
                    <a:lnTo>
                      <a:pt x="4376" y="13537"/>
                    </a:lnTo>
                    <a:lnTo>
                      <a:pt x="5388" y="13510"/>
                    </a:lnTo>
                    <a:lnTo>
                      <a:pt x="6372" y="13428"/>
                    </a:lnTo>
                    <a:lnTo>
                      <a:pt x="7302" y="13291"/>
                    </a:lnTo>
                    <a:lnTo>
                      <a:pt x="8204" y="13099"/>
                    </a:lnTo>
                    <a:lnTo>
                      <a:pt x="8642" y="12990"/>
                    </a:lnTo>
                    <a:lnTo>
                      <a:pt x="9052" y="12853"/>
                    </a:lnTo>
                    <a:lnTo>
                      <a:pt x="9435" y="12717"/>
                    </a:lnTo>
                    <a:lnTo>
                      <a:pt x="9818" y="12580"/>
                    </a:lnTo>
                    <a:lnTo>
                      <a:pt x="10146" y="12416"/>
                    </a:lnTo>
                    <a:lnTo>
                      <a:pt x="10474" y="12224"/>
                    </a:lnTo>
                    <a:lnTo>
                      <a:pt x="10775" y="12033"/>
                    </a:lnTo>
                    <a:lnTo>
                      <a:pt x="11048" y="11841"/>
                    </a:lnTo>
                    <a:lnTo>
                      <a:pt x="11267" y="11623"/>
                    </a:lnTo>
                    <a:lnTo>
                      <a:pt x="11486" y="11377"/>
                    </a:lnTo>
                    <a:lnTo>
                      <a:pt x="11677" y="11130"/>
                    </a:lnTo>
                    <a:lnTo>
                      <a:pt x="11814" y="10884"/>
                    </a:lnTo>
                    <a:lnTo>
                      <a:pt x="11924" y="10611"/>
                    </a:lnTo>
                    <a:lnTo>
                      <a:pt x="11978" y="10310"/>
                    </a:lnTo>
                    <a:lnTo>
                      <a:pt x="12033" y="10009"/>
                    </a:lnTo>
                    <a:lnTo>
                      <a:pt x="12006" y="9681"/>
                    </a:lnTo>
                    <a:lnTo>
                      <a:pt x="11924" y="8888"/>
                    </a:lnTo>
                    <a:lnTo>
                      <a:pt x="11759" y="8068"/>
                    </a:lnTo>
                    <a:lnTo>
                      <a:pt x="11595" y="7247"/>
                    </a:lnTo>
                    <a:lnTo>
                      <a:pt x="11377" y="6399"/>
                    </a:lnTo>
                    <a:lnTo>
                      <a:pt x="11130" y="5579"/>
                    </a:lnTo>
                    <a:lnTo>
                      <a:pt x="10884" y="4786"/>
                    </a:lnTo>
                    <a:lnTo>
                      <a:pt x="10611" y="4020"/>
                    </a:lnTo>
                    <a:lnTo>
                      <a:pt x="10365" y="3282"/>
                    </a:lnTo>
                    <a:lnTo>
                      <a:pt x="9845" y="1969"/>
                    </a:lnTo>
                    <a:lnTo>
                      <a:pt x="9408" y="930"/>
                    </a:lnTo>
                    <a:lnTo>
                      <a:pt x="8970" y="0"/>
                    </a:lnTo>
                    <a:close/>
                  </a:path>
                </a:pathLst>
              </a:custGeom>
              <a:solidFill>
                <a:srgbClr val="F9D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2710300" y="3030125"/>
                <a:ext cx="300825" cy="338425"/>
              </a:xfrm>
              <a:custGeom>
                <a:avLst/>
                <a:gdLst/>
                <a:ahLst/>
                <a:cxnLst/>
                <a:rect l="l" t="t" r="r" b="b"/>
                <a:pathLst>
                  <a:path w="12033" h="13537" fill="none" extrusionOk="0">
                    <a:moveTo>
                      <a:pt x="8970" y="0"/>
                    </a:moveTo>
                    <a:lnTo>
                      <a:pt x="8970" y="0"/>
                    </a:lnTo>
                    <a:lnTo>
                      <a:pt x="9408" y="930"/>
                    </a:lnTo>
                    <a:lnTo>
                      <a:pt x="9845" y="1969"/>
                    </a:lnTo>
                    <a:lnTo>
                      <a:pt x="10365" y="3282"/>
                    </a:lnTo>
                    <a:lnTo>
                      <a:pt x="10611" y="4020"/>
                    </a:lnTo>
                    <a:lnTo>
                      <a:pt x="10884" y="4786"/>
                    </a:lnTo>
                    <a:lnTo>
                      <a:pt x="11130" y="5579"/>
                    </a:lnTo>
                    <a:lnTo>
                      <a:pt x="11377" y="6399"/>
                    </a:lnTo>
                    <a:lnTo>
                      <a:pt x="11595" y="7247"/>
                    </a:lnTo>
                    <a:lnTo>
                      <a:pt x="11759" y="8068"/>
                    </a:lnTo>
                    <a:lnTo>
                      <a:pt x="11924" y="8888"/>
                    </a:lnTo>
                    <a:lnTo>
                      <a:pt x="12006" y="9681"/>
                    </a:lnTo>
                    <a:lnTo>
                      <a:pt x="12006" y="9681"/>
                    </a:lnTo>
                    <a:lnTo>
                      <a:pt x="12033" y="10009"/>
                    </a:lnTo>
                    <a:lnTo>
                      <a:pt x="11978" y="10310"/>
                    </a:lnTo>
                    <a:lnTo>
                      <a:pt x="11924" y="10611"/>
                    </a:lnTo>
                    <a:lnTo>
                      <a:pt x="11814" y="10884"/>
                    </a:lnTo>
                    <a:lnTo>
                      <a:pt x="11677" y="11130"/>
                    </a:lnTo>
                    <a:lnTo>
                      <a:pt x="11486" y="11377"/>
                    </a:lnTo>
                    <a:lnTo>
                      <a:pt x="11267" y="11623"/>
                    </a:lnTo>
                    <a:lnTo>
                      <a:pt x="11048" y="11841"/>
                    </a:lnTo>
                    <a:lnTo>
                      <a:pt x="10775" y="12033"/>
                    </a:lnTo>
                    <a:lnTo>
                      <a:pt x="10474" y="12224"/>
                    </a:lnTo>
                    <a:lnTo>
                      <a:pt x="10146" y="12416"/>
                    </a:lnTo>
                    <a:lnTo>
                      <a:pt x="9818" y="12580"/>
                    </a:lnTo>
                    <a:lnTo>
                      <a:pt x="9435" y="12717"/>
                    </a:lnTo>
                    <a:lnTo>
                      <a:pt x="9052" y="12853"/>
                    </a:lnTo>
                    <a:lnTo>
                      <a:pt x="8642" y="12990"/>
                    </a:lnTo>
                    <a:lnTo>
                      <a:pt x="8204" y="13099"/>
                    </a:lnTo>
                    <a:lnTo>
                      <a:pt x="7302" y="13291"/>
                    </a:lnTo>
                    <a:lnTo>
                      <a:pt x="6372" y="13428"/>
                    </a:lnTo>
                    <a:lnTo>
                      <a:pt x="5388" y="13510"/>
                    </a:lnTo>
                    <a:lnTo>
                      <a:pt x="4376" y="13537"/>
                    </a:lnTo>
                    <a:lnTo>
                      <a:pt x="3337" y="13510"/>
                    </a:lnTo>
                    <a:lnTo>
                      <a:pt x="2325" y="13455"/>
                    </a:lnTo>
                    <a:lnTo>
                      <a:pt x="1313" y="13346"/>
                    </a:lnTo>
                    <a:lnTo>
                      <a:pt x="328" y="13181"/>
                    </a:lnTo>
                    <a:lnTo>
                      <a:pt x="328" y="13181"/>
                    </a:lnTo>
                    <a:lnTo>
                      <a:pt x="192" y="11814"/>
                    </a:lnTo>
                    <a:lnTo>
                      <a:pt x="82" y="10474"/>
                    </a:lnTo>
                    <a:lnTo>
                      <a:pt x="28" y="9079"/>
                    </a:lnTo>
                    <a:lnTo>
                      <a:pt x="0" y="7685"/>
                    </a:lnTo>
                    <a:lnTo>
                      <a:pt x="0" y="7685"/>
                    </a:lnTo>
                    <a:lnTo>
                      <a:pt x="28" y="7001"/>
                    </a:lnTo>
                    <a:lnTo>
                      <a:pt x="110" y="6345"/>
                    </a:lnTo>
                    <a:lnTo>
                      <a:pt x="219" y="5716"/>
                    </a:lnTo>
                    <a:lnTo>
                      <a:pt x="383" y="5169"/>
                    </a:lnTo>
                    <a:lnTo>
                      <a:pt x="602" y="4622"/>
                    </a:lnTo>
                    <a:lnTo>
                      <a:pt x="821" y="4130"/>
                    </a:lnTo>
                    <a:lnTo>
                      <a:pt x="1094" y="3665"/>
                    </a:lnTo>
                    <a:lnTo>
                      <a:pt x="1395" y="3254"/>
                    </a:lnTo>
                    <a:lnTo>
                      <a:pt x="1723" y="2872"/>
                    </a:lnTo>
                    <a:lnTo>
                      <a:pt x="2079" y="2489"/>
                    </a:lnTo>
                    <a:lnTo>
                      <a:pt x="2461" y="2188"/>
                    </a:lnTo>
                    <a:lnTo>
                      <a:pt x="2844" y="1887"/>
                    </a:lnTo>
                    <a:lnTo>
                      <a:pt x="3227" y="1614"/>
                    </a:lnTo>
                    <a:lnTo>
                      <a:pt x="3637" y="1368"/>
                    </a:lnTo>
                    <a:lnTo>
                      <a:pt x="4075" y="1149"/>
                    </a:lnTo>
                    <a:lnTo>
                      <a:pt x="4485" y="957"/>
                    </a:lnTo>
                    <a:lnTo>
                      <a:pt x="4895" y="793"/>
                    </a:lnTo>
                    <a:lnTo>
                      <a:pt x="5333" y="656"/>
                    </a:lnTo>
                    <a:lnTo>
                      <a:pt x="6126" y="410"/>
                    </a:lnTo>
                    <a:lnTo>
                      <a:pt x="6892" y="246"/>
                    </a:lnTo>
                    <a:lnTo>
                      <a:pt x="7575" y="110"/>
                    </a:lnTo>
                    <a:lnTo>
                      <a:pt x="8150" y="55"/>
                    </a:lnTo>
                    <a:lnTo>
                      <a:pt x="8587" y="27"/>
                    </a:lnTo>
                    <a:lnTo>
                      <a:pt x="89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6105425" y="3622875"/>
                <a:ext cx="810875" cy="810850"/>
              </a:xfrm>
              <a:custGeom>
                <a:avLst/>
                <a:gdLst/>
                <a:ahLst/>
                <a:cxnLst/>
                <a:rect l="l" t="t" r="r" b="b"/>
                <a:pathLst>
                  <a:path w="32435" h="32434" extrusionOk="0">
                    <a:moveTo>
                      <a:pt x="16218" y="0"/>
                    </a:moveTo>
                    <a:lnTo>
                      <a:pt x="15370" y="27"/>
                    </a:lnTo>
                    <a:lnTo>
                      <a:pt x="14550" y="82"/>
                    </a:lnTo>
                    <a:lnTo>
                      <a:pt x="13729" y="192"/>
                    </a:lnTo>
                    <a:lnTo>
                      <a:pt x="12936" y="328"/>
                    </a:lnTo>
                    <a:lnTo>
                      <a:pt x="12143" y="520"/>
                    </a:lnTo>
                    <a:lnTo>
                      <a:pt x="11377" y="738"/>
                    </a:lnTo>
                    <a:lnTo>
                      <a:pt x="10639" y="985"/>
                    </a:lnTo>
                    <a:lnTo>
                      <a:pt x="9901" y="1285"/>
                    </a:lnTo>
                    <a:lnTo>
                      <a:pt x="9190" y="1586"/>
                    </a:lnTo>
                    <a:lnTo>
                      <a:pt x="8479" y="1969"/>
                    </a:lnTo>
                    <a:lnTo>
                      <a:pt x="7795" y="2352"/>
                    </a:lnTo>
                    <a:lnTo>
                      <a:pt x="7139" y="2762"/>
                    </a:lnTo>
                    <a:lnTo>
                      <a:pt x="6510" y="3227"/>
                    </a:lnTo>
                    <a:lnTo>
                      <a:pt x="5881" y="3692"/>
                    </a:lnTo>
                    <a:lnTo>
                      <a:pt x="5306" y="4212"/>
                    </a:lnTo>
                    <a:lnTo>
                      <a:pt x="4732" y="4758"/>
                    </a:lnTo>
                    <a:lnTo>
                      <a:pt x="4212" y="5305"/>
                    </a:lnTo>
                    <a:lnTo>
                      <a:pt x="3693" y="5907"/>
                    </a:lnTo>
                    <a:lnTo>
                      <a:pt x="3201" y="6509"/>
                    </a:lnTo>
                    <a:lnTo>
                      <a:pt x="2763" y="7138"/>
                    </a:lnTo>
                    <a:lnTo>
                      <a:pt x="2325" y="7821"/>
                    </a:lnTo>
                    <a:lnTo>
                      <a:pt x="1943" y="8478"/>
                    </a:lnTo>
                    <a:lnTo>
                      <a:pt x="1587" y="9189"/>
                    </a:lnTo>
                    <a:lnTo>
                      <a:pt x="1259" y="9900"/>
                    </a:lnTo>
                    <a:lnTo>
                      <a:pt x="985" y="10638"/>
                    </a:lnTo>
                    <a:lnTo>
                      <a:pt x="712" y="11404"/>
                    </a:lnTo>
                    <a:lnTo>
                      <a:pt x="493" y="12170"/>
                    </a:lnTo>
                    <a:lnTo>
                      <a:pt x="329" y="12963"/>
                    </a:lnTo>
                    <a:lnTo>
                      <a:pt x="165" y="13756"/>
                    </a:lnTo>
                    <a:lnTo>
                      <a:pt x="83" y="14549"/>
                    </a:lnTo>
                    <a:lnTo>
                      <a:pt x="1" y="15397"/>
                    </a:lnTo>
                    <a:lnTo>
                      <a:pt x="1" y="16217"/>
                    </a:lnTo>
                    <a:lnTo>
                      <a:pt x="1" y="17065"/>
                    </a:lnTo>
                    <a:lnTo>
                      <a:pt x="83" y="17885"/>
                    </a:lnTo>
                    <a:lnTo>
                      <a:pt x="165" y="18678"/>
                    </a:lnTo>
                    <a:lnTo>
                      <a:pt x="329" y="19499"/>
                    </a:lnTo>
                    <a:lnTo>
                      <a:pt x="493" y="20264"/>
                    </a:lnTo>
                    <a:lnTo>
                      <a:pt x="712" y="21030"/>
                    </a:lnTo>
                    <a:lnTo>
                      <a:pt x="985" y="21796"/>
                    </a:lnTo>
                    <a:lnTo>
                      <a:pt x="1259" y="22534"/>
                    </a:lnTo>
                    <a:lnTo>
                      <a:pt x="1587" y="23245"/>
                    </a:lnTo>
                    <a:lnTo>
                      <a:pt x="1943" y="23956"/>
                    </a:lnTo>
                    <a:lnTo>
                      <a:pt x="2325" y="24640"/>
                    </a:lnTo>
                    <a:lnTo>
                      <a:pt x="2763" y="25296"/>
                    </a:lnTo>
                    <a:lnTo>
                      <a:pt x="3201" y="25925"/>
                    </a:lnTo>
                    <a:lnTo>
                      <a:pt x="3693" y="26527"/>
                    </a:lnTo>
                    <a:lnTo>
                      <a:pt x="4212" y="27128"/>
                    </a:lnTo>
                    <a:lnTo>
                      <a:pt x="4732" y="27675"/>
                    </a:lnTo>
                    <a:lnTo>
                      <a:pt x="5306" y="28222"/>
                    </a:lnTo>
                    <a:lnTo>
                      <a:pt x="5881" y="28742"/>
                    </a:lnTo>
                    <a:lnTo>
                      <a:pt x="6510" y="29207"/>
                    </a:lnTo>
                    <a:lnTo>
                      <a:pt x="7139" y="29672"/>
                    </a:lnTo>
                    <a:lnTo>
                      <a:pt x="7795" y="30082"/>
                    </a:lnTo>
                    <a:lnTo>
                      <a:pt x="8479" y="30492"/>
                    </a:lnTo>
                    <a:lnTo>
                      <a:pt x="9190" y="30848"/>
                    </a:lnTo>
                    <a:lnTo>
                      <a:pt x="9901" y="31176"/>
                    </a:lnTo>
                    <a:lnTo>
                      <a:pt x="10639" y="31449"/>
                    </a:lnTo>
                    <a:lnTo>
                      <a:pt x="11377" y="31723"/>
                    </a:lnTo>
                    <a:lnTo>
                      <a:pt x="12143" y="31942"/>
                    </a:lnTo>
                    <a:lnTo>
                      <a:pt x="12936" y="32106"/>
                    </a:lnTo>
                    <a:lnTo>
                      <a:pt x="13729" y="32242"/>
                    </a:lnTo>
                    <a:lnTo>
                      <a:pt x="14550" y="32352"/>
                    </a:lnTo>
                    <a:lnTo>
                      <a:pt x="15370" y="32406"/>
                    </a:lnTo>
                    <a:lnTo>
                      <a:pt x="16218" y="32434"/>
                    </a:lnTo>
                    <a:lnTo>
                      <a:pt x="17038" y="32406"/>
                    </a:lnTo>
                    <a:lnTo>
                      <a:pt x="17859" y="32352"/>
                    </a:lnTo>
                    <a:lnTo>
                      <a:pt x="18679" y="32242"/>
                    </a:lnTo>
                    <a:lnTo>
                      <a:pt x="19472" y="32106"/>
                    </a:lnTo>
                    <a:lnTo>
                      <a:pt x="20265" y="31942"/>
                    </a:lnTo>
                    <a:lnTo>
                      <a:pt x="21031" y="31723"/>
                    </a:lnTo>
                    <a:lnTo>
                      <a:pt x="21797" y="31449"/>
                    </a:lnTo>
                    <a:lnTo>
                      <a:pt x="22535" y="31176"/>
                    </a:lnTo>
                    <a:lnTo>
                      <a:pt x="23246" y="30848"/>
                    </a:lnTo>
                    <a:lnTo>
                      <a:pt x="23930" y="30492"/>
                    </a:lnTo>
                    <a:lnTo>
                      <a:pt x="24613" y="30082"/>
                    </a:lnTo>
                    <a:lnTo>
                      <a:pt x="25270" y="29672"/>
                    </a:lnTo>
                    <a:lnTo>
                      <a:pt x="25926" y="29207"/>
                    </a:lnTo>
                    <a:lnTo>
                      <a:pt x="26528" y="28742"/>
                    </a:lnTo>
                    <a:lnTo>
                      <a:pt x="27102" y="28222"/>
                    </a:lnTo>
                    <a:lnTo>
                      <a:pt x="27676" y="27675"/>
                    </a:lnTo>
                    <a:lnTo>
                      <a:pt x="28223" y="27128"/>
                    </a:lnTo>
                    <a:lnTo>
                      <a:pt x="28715" y="26527"/>
                    </a:lnTo>
                    <a:lnTo>
                      <a:pt x="29208" y="25925"/>
                    </a:lnTo>
                    <a:lnTo>
                      <a:pt x="29673" y="25296"/>
                    </a:lnTo>
                    <a:lnTo>
                      <a:pt x="30083" y="24640"/>
                    </a:lnTo>
                    <a:lnTo>
                      <a:pt x="30466" y="23956"/>
                    </a:lnTo>
                    <a:lnTo>
                      <a:pt x="30821" y="23245"/>
                    </a:lnTo>
                    <a:lnTo>
                      <a:pt x="31149" y="22534"/>
                    </a:lnTo>
                    <a:lnTo>
                      <a:pt x="31450" y="21796"/>
                    </a:lnTo>
                    <a:lnTo>
                      <a:pt x="31696" y="21030"/>
                    </a:lnTo>
                    <a:lnTo>
                      <a:pt x="31915" y="20264"/>
                    </a:lnTo>
                    <a:lnTo>
                      <a:pt x="32106" y="19499"/>
                    </a:lnTo>
                    <a:lnTo>
                      <a:pt x="32243" y="18678"/>
                    </a:lnTo>
                    <a:lnTo>
                      <a:pt x="32353" y="17885"/>
                    </a:lnTo>
                    <a:lnTo>
                      <a:pt x="32407" y="17065"/>
                    </a:lnTo>
                    <a:lnTo>
                      <a:pt x="32435" y="16217"/>
                    </a:lnTo>
                    <a:lnTo>
                      <a:pt x="32407" y="15397"/>
                    </a:lnTo>
                    <a:lnTo>
                      <a:pt x="32353" y="14549"/>
                    </a:lnTo>
                    <a:lnTo>
                      <a:pt x="32243" y="13756"/>
                    </a:lnTo>
                    <a:lnTo>
                      <a:pt x="32106" y="12963"/>
                    </a:lnTo>
                    <a:lnTo>
                      <a:pt x="31915" y="12170"/>
                    </a:lnTo>
                    <a:lnTo>
                      <a:pt x="31696" y="11404"/>
                    </a:lnTo>
                    <a:lnTo>
                      <a:pt x="31450" y="10638"/>
                    </a:lnTo>
                    <a:lnTo>
                      <a:pt x="31149" y="9900"/>
                    </a:lnTo>
                    <a:lnTo>
                      <a:pt x="30821" y="9189"/>
                    </a:lnTo>
                    <a:lnTo>
                      <a:pt x="30466" y="8478"/>
                    </a:lnTo>
                    <a:lnTo>
                      <a:pt x="30083" y="7821"/>
                    </a:lnTo>
                    <a:lnTo>
                      <a:pt x="29673" y="7138"/>
                    </a:lnTo>
                    <a:lnTo>
                      <a:pt x="29208" y="6509"/>
                    </a:lnTo>
                    <a:lnTo>
                      <a:pt x="28715" y="5907"/>
                    </a:lnTo>
                    <a:lnTo>
                      <a:pt x="28223" y="5305"/>
                    </a:lnTo>
                    <a:lnTo>
                      <a:pt x="27676" y="4758"/>
                    </a:lnTo>
                    <a:lnTo>
                      <a:pt x="27102" y="4212"/>
                    </a:lnTo>
                    <a:lnTo>
                      <a:pt x="26528" y="3692"/>
                    </a:lnTo>
                    <a:lnTo>
                      <a:pt x="25926" y="3227"/>
                    </a:lnTo>
                    <a:lnTo>
                      <a:pt x="25270" y="2762"/>
                    </a:lnTo>
                    <a:lnTo>
                      <a:pt x="24613" y="2352"/>
                    </a:lnTo>
                    <a:lnTo>
                      <a:pt x="23930" y="1969"/>
                    </a:lnTo>
                    <a:lnTo>
                      <a:pt x="23246" y="1586"/>
                    </a:lnTo>
                    <a:lnTo>
                      <a:pt x="22535" y="1285"/>
                    </a:lnTo>
                    <a:lnTo>
                      <a:pt x="21797" y="985"/>
                    </a:lnTo>
                    <a:lnTo>
                      <a:pt x="21031" y="738"/>
                    </a:lnTo>
                    <a:lnTo>
                      <a:pt x="20265" y="520"/>
                    </a:lnTo>
                    <a:lnTo>
                      <a:pt x="19472" y="328"/>
                    </a:lnTo>
                    <a:lnTo>
                      <a:pt x="18679" y="192"/>
                    </a:lnTo>
                    <a:lnTo>
                      <a:pt x="17859" y="82"/>
                    </a:lnTo>
                    <a:lnTo>
                      <a:pt x="17038" y="27"/>
                    </a:lnTo>
                    <a:lnTo>
                      <a:pt x="162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6255150" y="3772600"/>
                <a:ext cx="511425" cy="511400"/>
              </a:xfrm>
              <a:custGeom>
                <a:avLst/>
                <a:gdLst/>
                <a:ahLst/>
                <a:cxnLst/>
                <a:rect l="l" t="t" r="r" b="b"/>
                <a:pathLst>
                  <a:path w="20457" h="20456" extrusionOk="0">
                    <a:moveTo>
                      <a:pt x="10229" y="0"/>
                    </a:moveTo>
                    <a:lnTo>
                      <a:pt x="9682" y="27"/>
                    </a:lnTo>
                    <a:lnTo>
                      <a:pt x="9162" y="55"/>
                    </a:lnTo>
                    <a:lnTo>
                      <a:pt x="8670" y="137"/>
                    </a:lnTo>
                    <a:lnTo>
                      <a:pt x="8150" y="219"/>
                    </a:lnTo>
                    <a:lnTo>
                      <a:pt x="7658" y="328"/>
                    </a:lnTo>
                    <a:lnTo>
                      <a:pt x="7193" y="465"/>
                    </a:lnTo>
                    <a:lnTo>
                      <a:pt x="6701" y="629"/>
                    </a:lnTo>
                    <a:lnTo>
                      <a:pt x="6236" y="821"/>
                    </a:lnTo>
                    <a:lnTo>
                      <a:pt x="5799" y="1012"/>
                    </a:lnTo>
                    <a:lnTo>
                      <a:pt x="5334" y="1231"/>
                    </a:lnTo>
                    <a:lnTo>
                      <a:pt x="4923" y="1477"/>
                    </a:lnTo>
                    <a:lnTo>
                      <a:pt x="4513" y="1750"/>
                    </a:lnTo>
                    <a:lnTo>
                      <a:pt x="4103" y="2024"/>
                    </a:lnTo>
                    <a:lnTo>
                      <a:pt x="3720" y="2352"/>
                    </a:lnTo>
                    <a:lnTo>
                      <a:pt x="3337" y="2653"/>
                    </a:lnTo>
                    <a:lnTo>
                      <a:pt x="2982" y="3008"/>
                    </a:lnTo>
                    <a:lnTo>
                      <a:pt x="2654" y="3364"/>
                    </a:lnTo>
                    <a:lnTo>
                      <a:pt x="2325" y="3719"/>
                    </a:lnTo>
                    <a:lnTo>
                      <a:pt x="2025" y="4102"/>
                    </a:lnTo>
                    <a:lnTo>
                      <a:pt x="1751" y="4512"/>
                    </a:lnTo>
                    <a:lnTo>
                      <a:pt x="1478" y="4923"/>
                    </a:lnTo>
                    <a:lnTo>
                      <a:pt x="1232" y="5360"/>
                    </a:lnTo>
                    <a:lnTo>
                      <a:pt x="1013" y="5798"/>
                    </a:lnTo>
                    <a:lnTo>
                      <a:pt x="794" y="6263"/>
                    </a:lnTo>
                    <a:lnTo>
                      <a:pt x="630" y="6728"/>
                    </a:lnTo>
                    <a:lnTo>
                      <a:pt x="466" y="7192"/>
                    </a:lnTo>
                    <a:lnTo>
                      <a:pt x="329" y="7685"/>
                    </a:lnTo>
                    <a:lnTo>
                      <a:pt x="192" y="8177"/>
                    </a:lnTo>
                    <a:lnTo>
                      <a:pt x="110" y="8669"/>
                    </a:lnTo>
                    <a:lnTo>
                      <a:pt x="56" y="9189"/>
                    </a:lnTo>
                    <a:lnTo>
                      <a:pt x="1" y="9708"/>
                    </a:lnTo>
                    <a:lnTo>
                      <a:pt x="1" y="10228"/>
                    </a:lnTo>
                    <a:lnTo>
                      <a:pt x="1" y="10748"/>
                    </a:lnTo>
                    <a:lnTo>
                      <a:pt x="56" y="11267"/>
                    </a:lnTo>
                    <a:lnTo>
                      <a:pt x="110" y="11787"/>
                    </a:lnTo>
                    <a:lnTo>
                      <a:pt x="192" y="12279"/>
                    </a:lnTo>
                    <a:lnTo>
                      <a:pt x="329" y="12799"/>
                    </a:lnTo>
                    <a:lnTo>
                      <a:pt x="466" y="13263"/>
                    </a:lnTo>
                    <a:lnTo>
                      <a:pt x="630" y="13756"/>
                    </a:lnTo>
                    <a:lnTo>
                      <a:pt x="794" y="14221"/>
                    </a:lnTo>
                    <a:lnTo>
                      <a:pt x="1013" y="14658"/>
                    </a:lnTo>
                    <a:lnTo>
                      <a:pt x="1232" y="15096"/>
                    </a:lnTo>
                    <a:lnTo>
                      <a:pt x="1478" y="15533"/>
                    </a:lnTo>
                    <a:lnTo>
                      <a:pt x="1751" y="15943"/>
                    </a:lnTo>
                    <a:lnTo>
                      <a:pt x="2025" y="16354"/>
                    </a:lnTo>
                    <a:lnTo>
                      <a:pt x="2325" y="16737"/>
                    </a:lnTo>
                    <a:lnTo>
                      <a:pt x="2654" y="17092"/>
                    </a:lnTo>
                    <a:lnTo>
                      <a:pt x="2982" y="17448"/>
                    </a:lnTo>
                    <a:lnTo>
                      <a:pt x="3337" y="17803"/>
                    </a:lnTo>
                    <a:lnTo>
                      <a:pt x="3720" y="18131"/>
                    </a:lnTo>
                    <a:lnTo>
                      <a:pt x="4103" y="18432"/>
                    </a:lnTo>
                    <a:lnTo>
                      <a:pt x="4513" y="18706"/>
                    </a:lnTo>
                    <a:lnTo>
                      <a:pt x="4923" y="18979"/>
                    </a:lnTo>
                    <a:lnTo>
                      <a:pt x="5334" y="19225"/>
                    </a:lnTo>
                    <a:lnTo>
                      <a:pt x="5799" y="19444"/>
                    </a:lnTo>
                    <a:lnTo>
                      <a:pt x="6236" y="19663"/>
                    </a:lnTo>
                    <a:lnTo>
                      <a:pt x="6701" y="19827"/>
                    </a:lnTo>
                    <a:lnTo>
                      <a:pt x="7193" y="19991"/>
                    </a:lnTo>
                    <a:lnTo>
                      <a:pt x="7658" y="20128"/>
                    </a:lnTo>
                    <a:lnTo>
                      <a:pt x="8150" y="20237"/>
                    </a:lnTo>
                    <a:lnTo>
                      <a:pt x="8670" y="20346"/>
                    </a:lnTo>
                    <a:lnTo>
                      <a:pt x="9162" y="20401"/>
                    </a:lnTo>
                    <a:lnTo>
                      <a:pt x="9682" y="20428"/>
                    </a:lnTo>
                    <a:lnTo>
                      <a:pt x="10229" y="20456"/>
                    </a:lnTo>
                    <a:lnTo>
                      <a:pt x="10748" y="20428"/>
                    </a:lnTo>
                    <a:lnTo>
                      <a:pt x="11268" y="20401"/>
                    </a:lnTo>
                    <a:lnTo>
                      <a:pt x="11788" y="20346"/>
                    </a:lnTo>
                    <a:lnTo>
                      <a:pt x="12280" y="20237"/>
                    </a:lnTo>
                    <a:lnTo>
                      <a:pt x="12772" y="20128"/>
                    </a:lnTo>
                    <a:lnTo>
                      <a:pt x="13264" y="19991"/>
                    </a:lnTo>
                    <a:lnTo>
                      <a:pt x="13729" y="19827"/>
                    </a:lnTo>
                    <a:lnTo>
                      <a:pt x="14194" y="19663"/>
                    </a:lnTo>
                    <a:lnTo>
                      <a:pt x="14659" y="19444"/>
                    </a:lnTo>
                    <a:lnTo>
                      <a:pt x="15097" y="19225"/>
                    </a:lnTo>
                    <a:lnTo>
                      <a:pt x="15534" y="18979"/>
                    </a:lnTo>
                    <a:lnTo>
                      <a:pt x="15944" y="18706"/>
                    </a:lnTo>
                    <a:lnTo>
                      <a:pt x="16327" y="18432"/>
                    </a:lnTo>
                    <a:lnTo>
                      <a:pt x="16737" y="18131"/>
                    </a:lnTo>
                    <a:lnTo>
                      <a:pt x="17093" y="17803"/>
                    </a:lnTo>
                    <a:lnTo>
                      <a:pt x="17448" y="17448"/>
                    </a:lnTo>
                    <a:lnTo>
                      <a:pt x="17777" y="17092"/>
                    </a:lnTo>
                    <a:lnTo>
                      <a:pt x="18105" y="16737"/>
                    </a:lnTo>
                    <a:lnTo>
                      <a:pt x="18406" y="16354"/>
                    </a:lnTo>
                    <a:lnTo>
                      <a:pt x="18706" y="15943"/>
                    </a:lnTo>
                    <a:lnTo>
                      <a:pt x="18953" y="15533"/>
                    </a:lnTo>
                    <a:lnTo>
                      <a:pt x="19199" y="15096"/>
                    </a:lnTo>
                    <a:lnTo>
                      <a:pt x="19445" y="14658"/>
                    </a:lnTo>
                    <a:lnTo>
                      <a:pt x="19636" y="14221"/>
                    </a:lnTo>
                    <a:lnTo>
                      <a:pt x="19828" y="13756"/>
                    </a:lnTo>
                    <a:lnTo>
                      <a:pt x="19992" y="13263"/>
                    </a:lnTo>
                    <a:lnTo>
                      <a:pt x="20128" y="12799"/>
                    </a:lnTo>
                    <a:lnTo>
                      <a:pt x="20238" y="12279"/>
                    </a:lnTo>
                    <a:lnTo>
                      <a:pt x="20320" y="11787"/>
                    </a:lnTo>
                    <a:lnTo>
                      <a:pt x="20402" y="11267"/>
                    </a:lnTo>
                    <a:lnTo>
                      <a:pt x="20429" y="10748"/>
                    </a:lnTo>
                    <a:lnTo>
                      <a:pt x="20457" y="10228"/>
                    </a:lnTo>
                    <a:lnTo>
                      <a:pt x="20429" y="9708"/>
                    </a:lnTo>
                    <a:lnTo>
                      <a:pt x="20402" y="9189"/>
                    </a:lnTo>
                    <a:lnTo>
                      <a:pt x="20320" y="8669"/>
                    </a:lnTo>
                    <a:lnTo>
                      <a:pt x="20238" y="8177"/>
                    </a:lnTo>
                    <a:lnTo>
                      <a:pt x="20128" y="7685"/>
                    </a:lnTo>
                    <a:lnTo>
                      <a:pt x="19992" y="7192"/>
                    </a:lnTo>
                    <a:lnTo>
                      <a:pt x="19828" y="6728"/>
                    </a:lnTo>
                    <a:lnTo>
                      <a:pt x="19636" y="6263"/>
                    </a:lnTo>
                    <a:lnTo>
                      <a:pt x="19445" y="5798"/>
                    </a:lnTo>
                    <a:lnTo>
                      <a:pt x="19199" y="5360"/>
                    </a:lnTo>
                    <a:lnTo>
                      <a:pt x="18953" y="4923"/>
                    </a:lnTo>
                    <a:lnTo>
                      <a:pt x="18706" y="4512"/>
                    </a:lnTo>
                    <a:lnTo>
                      <a:pt x="18406" y="4102"/>
                    </a:lnTo>
                    <a:lnTo>
                      <a:pt x="18105" y="3719"/>
                    </a:lnTo>
                    <a:lnTo>
                      <a:pt x="17777" y="3364"/>
                    </a:lnTo>
                    <a:lnTo>
                      <a:pt x="17448" y="3008"/>
                    </a:lnTo>
                    <a:lnTo>
                      <a:pt x="17093" y="2653"/>
                    </a:lnTo>
                    <a:lnTo>
                      <a:pt x="16737" y="2352"/>
                    </a:lnTo>
                    <a:lnTo>
                      <a:pt x="16327" y="2024"/>
                    </a:lnTo>
                    <a:lnTo>
                      <a:pt x="15944" y="1750"/>
                    </a:lnTo>
                    <a:lnTo>
                      <a:pt x="15534" y="1477"/>
                    </a:lnTo>
                    <a:lnTo>
                      <a:pt x="15097" y="1231"/>
                    </a:lnTo>
                    <a:lnTo>
                      <a:pt x="14659" y="1012"/>
                    </a:lnTo>
                    <a:lnTo>
                      <a:pt x="14194" y="821"/>
                    </a:lnTo>
                    <a:lnTo>
                      <a:pt x="13729" y="629"/>
                    </a:lnTo>
                    <a:lnTo>
                      <a:pt x="13264" y="465"/>
                    </a:lnTo>
                    <a:lnTo>
                      <a:pt x="12772" y="328"/>
                    </a:lnTo>
                    <a:lnTo>
                      <a:pt x="12280" y="219"/>
                    </a:lnTo>
                    <a:lnTo>
                      <a:pt x="11788" y="137"/>
                    </a:lnTo>
                    <a:lnTo>
                      <a:pt x="11268" y="55"/>
                    </a:lnTo>
                    <a:lnTo>
                      <a:pt x="10748" y="27"/>
                    </a:lnTo>
                    <a:lnTo>
                      <a:pt x="10229"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6274300" y="3827275"/>
                <a:ext cx="473125" cy="447150"/>
              </a:xfrm>
              <a:custGeom>
                <a:avLst/>
                <a:gdLst/>
                <a:ahLst/>
                <a:cxnLst/>
                <a:rect l="l" t="t" r="r" b="b"/>
                <a:pathLst>
                  <a:path w="18925" h="17886" extrusionOk="0">
                    <a:moveTo>
                      <a:pt x="4404" y="1"/>
                    </a:moveTo>
                    <a:lnTo>
                      <a:pt x="4157" y="28"/>
                    </a:lnTo>
                    <a:lnTo>
                      <a:pt x="3911" y="138"/>
                    </a:lnTo>
                    <a:lnTo>
                      <a:pt x="3693" y="274"/>
                    </a:lnTo>
                    <a:lnTo>
                      <a:pt x="3228" y="630"/>
                    </a:lnTo>
                    <a:lnTo>
                      <a:pt x="3036" y="821"/>
                    </a:lnTo>
                    <a:lnTo>
                      <a:pt x="2872" y="1040"/>
                    </a:lnTo>
                    <a:lnTo>
                      <a:pt x="2790" y="1259"/>
                    </a:lnTo>
                    <a:lnTo>
                      <a:pt x="2735" y="1505"/>
                    </a:lnTo>
                    <a:lnTo>
                      <a:pt x="2708" y="1751"/>
                    </a:lnTo>
                    <a:lnTo>
                      <a:pt x="2763" y="1997"/>
                    </a:lnTo>
                    <a:lnTo>
                      <a:pt x="2845" y="2243"/>
                    </a:lnTo>
                    <a:lnTo>
                      <a:pt x="2982" y="2462"/>
                    </a:lnTo>
                    <a:lnTo>
                      <a:pt x="5607" y="5798"/>
                    </a:lnTo>
                    <a:lnTo>
                      <a:pt x="5689" y="5908"/>
                    </a:lnTo>
                    <a:lnTo>
                      <a:pt x="5771" y="6072"/>
                    </a:lnTo>
                    <a:lnTo>
                      <a:pt x="5826" y="6209"/>
                    </a:lnTo>
                    <a:lnTo>
                      <a:pt x="5853" y="6345"/>
                    </a:lnTo>
                    <a:lnTo>
                      <a:pt x="5880" y="6510"/>
                    </a:lnTo>
                    <a:lnTo>
                      <a:pt x="5853" y="6674"/>
                    </a:lnTo>
                    <a:lnTo>
                      <a:pt x="5853" y="6810"/>
                    </a:lnTo>
                    <a:lnTo>
                      <a:pt x="5798" y="6974"/>
                    </a:lnTo>
                    <a:lnTo>
                      <a:pt x="5798" y="7002"/>
                    </a:lnTo>
                    <a:lnTo>
                      <a:pt x="5744" y="7138"/>
                    </a:lnTo>
                    <a:lnTo>
                      <a:pt x="5662" y="7275"/>
                    </a:lnTo>
                    <a:lnTo>
                      <a:pt x="5579" y="7412"/>
                    </a:lnTo>
                    <a:lnTo>
                      <a:pt x="5470" y="7521"/>
                    </a:lnTo>
                    <a:lnTo>
                      <a:pt x="5361" y="7631"/>
                    </a:lnTo>
                    <a:lnTo>
                      <a:pt x="5224" y="7713"/>
                    </a:lnTo>
                    <a:lnTo>
                      <a:pt x="5087" y="7795"/>
                    </a:lnTo>
                    <a:lnTo>
                      <a:pt x="4951" y="7850"/>
                    </a:lnTo>
                    <a:lnTo>
                      <a:pt x="903" y="9107"/>
                    </a:lnTo>
                    <a:lnTo>
                      <a:pt x="657" y="9190"/>
                    </a:lnTo>
                    <a:lnTo>
                      <a:pt x="466" y="9354"/>
                    </a:lnTo>
                    <a:lnTo>
                      <a:pt x="274" y="9518"/>
                    </a:lnTo>
                    <a:lnTo>
                      <a:pt x="137" y="9736"/>
                    </a:lnTo>
                    <a:lnTo>
                      <a:pt x="55" y="9955"/>
                    </a:lnTo>
                    <a:lnTo>
                      <a:pt x="1" y="10201"/>
                    </a:lnTo>
                    <a:lnTo>
                      <a:pt x="1" y="10475"/>
                    </a:lnTo>
                    <a:lnTo>
                      <a:pt x="55" y="10721"/>
                    </a:lnTo>
                    <a:lnTo>
                      <a:pt x="219" y="11295"/>
                    </a:lnTo>
                    <a:lnTo>
                      <a:pt x="329" y="11541"/>
                    </a:lnTo>
                    <a:lnTo>
                      <a:pt x="466" y="11733"/>
                    </a:lnTo>
                    <a:lnTo>
                      <a:pt x="657" y="11924"/>
                    </a:lnTo>
                    <a:lnTo>
                      <a:pt x="848" y="12061"/>
                    </a:lnTo>
                    <a:lnTo>
                      <a:pt x="1095" y="12143"/>
                    </a:lnTo>
                    <a:lnTo>
                      <a:pt x="1341" y="12198"/>
                    </a:lnTo>
                    <a:lnTo>
                      <a:pt x="1587" y="12198"/>
                    </a:lnTo>
                    <a:lnTo>
                      <a:pt x="1833" y="12143"/>
                    </a:lnTo>
                    <a:lnTo>
                      <a:pt x="5880" y="10912"/>
                    </a:lnTo>
                    <a:lnTo>
                      <a:pt x="6044" y="10858"/>
                    </a:lnTo>
                    <a:lnTo>
                      <a:pt x="6181" y="10858"/>
                    </a:lnTo>
                    <a:lnTo>
                      <a:pt x="6345" y="10830"/>
                    </a:lnTo>
                    <a:lnTo>
                      <a:pt x="6482" y="10858"/>
                    </a:lnTo>
                    <a:lnTo>
                      <a:pt x="6646" y="10885"/>
                    </a:lnTo>
                    <a:lnTo>
                      <a:pt x="6783" y="10940"/>
                    </a:lnTo>
                    <a:lnTo>
                      <a:pt x="6920" y="11022"/>
                    </a:lnTo>
                    <a:lnTo>
                      <a:pt x="7029" y="11104"/>
                    </a:lnTo>
                    <a:lnTo>
                      <a:pt x="7330" y="11323"/>
                    </a:lnTo>
                    <a:lnTo>
                      <a:pt x="7466" y="11432"/>
                    </a:lnTo>
                    <a:lnTo>
                      <a:pt x="7548" y="11514"/>
                    </a:lnTo>
                    <a:lnTo>
                      <a:pt x="7658" y="11651"/>
                    </a:lnTo>
                    <a:lnTo>
                      <a:pt x="7713" y="11787"/>
                    </a:lnTo>
                    <a:lnTo>
                      <a:pt x="7795" y="11924"/>
                    </a:lnTo>
                    <a:lnTo>
                      <a:pt x="7822" y="12061"/>
                    </a:lnTo>
                    <a:lnTo>
                      <a:pt x="7849" y="12198"/>
                    </a:lnTo>
                    <a:lnTo>
                      <a:pt x="7849" y="12362"/>
                    </a:lnTo>
                    <a:lnTo>
                      <a:pt x="7849" y="16573"/>
                    </a:lnTo>
                    <a:lnTo>
                      <a:pt x="7877" y="16847"/>
                    </a:lnTo>
                    <a:lnTo>
                      <a:pt x="7959" y="17093"/>
                    </a:lnTo>
                    <a:lnTo>
                      <a:pt x="8068" y="17312"/>
                    </a:lnTo>
                    <a:lnTo>
                      <a:pt x="8232" y="17503"/>
                    </a:lnTo>
                    <a:lnTo>
                      <a:pt x="8424" y="17667"/>
                    </a:lnTo>
                    <a:lnTo>
                      <a:pt x="8642" y="17777"/>
                    </a:lnTo>
                    <a:lnTo>
                      <a:pt x="8888" y="17859"/>
                    </a:lnTo>
                    <a:lnTo>
                      <a:pt x="9162" y="17886"/>
                    </a:lnTo>
                    <a:lnTo>
                      <a:pt x="9764" y="17886"/>
                    </a:lnTo>
                    <a:lnTo>
                      <a:pt x="10010" y="17859"/>
                    </a:lnTo>
                    <a:lnTo>
                      <a:pt x="10256" y="17777"/>
                    </a:lnTo>
                    <a:lnTo>
                      <a:pt x="10475" y="17667"/>
                    </a:lnTo>
                    <a:lnTo>
                      <a:pt x="10666" y="17503"/>
                    </a:lnTo>
                    <a:lnTo>
                      <a:pt x="10830" y="17312"/>
                    </a:lnTo>
                    <a:lnTo>
                      <a:pt x="10940" y="17093"/>
                    </a:lnTo>
                    <a:lnTo>
                      <a:pt x="11022" y="16847"/>
                    </a:lnTo>
                    <a:lnTo>
                      <a:pt x="11049" y="16573"/>
                    </a:lnTo>
                    <a:lnTo>
                      <a:pt x="11049" y="12362"/>
                    </a:lnTo>
                    <a:lnTo>
                      <a:pt x="11049" y="12198"/>
                    </a:lnTo>
                    <a:lnTo>
                      <a:pt x="11076" y="12061"/>
                    </a:lnTo>
                    <a:lnTo>
                      <a:pt x="11131" y="11924"/>
                    </a:lnTo>
                    <a:lnTo>
                      <a:pt x="11186" y="11787"/>
                    </a:lnTo>
                    <a:lnTo>
                      <a:pt x="11240" y="11651"/>
                    </a:lnTo>
                    <a:lnTo>
                      <a:pt x="11350" y="11514"/>
                    </a:lnTo>
                    <a:lnTo>
                      <a:pt x="11459" y="11432"/>
                    </a:lnTo>
                    <a:lnTo>
                      <a:pt x="11569" y="11323"/>
                    </a:lnTo>
                    <a:lnTo>
                      <a:pt x="11869" y="11104"/>
                    </a:lnTo>
                    <a:lnTo>
                      <a:pt x="12006" y="10994"/>
                    </a:lnTo>
                    <a:lnTo>
                      <a:pt x="12143" y="10940"/>
                    </a:lnTo>
                    <a:lnTo>
                      <a:pt x="12280" y="10885"/>
                    </a:lnTo>
                    <a:lnTo>
                      <a:pt x="12416" y="10858"/>
                    </a:lnTo>
                    <a:lnTo>
                      <a:pt x="12580" y="10830"/>
                    </a:lnTo>
                    <a:lnTo>
                      <a:pt x="12717" y="10830"/>
                    </a:lnTo>
                    <a:lnTo>
                      <a:pt x="12881" y="10858"/>
                    </a:lnTo>
                    <a:lnTo>
                      <a:pt x="13018" y="10885"/>
                    </a:lnTo>
                    <a:lnTo>
                      <a:pt x="17065" y="12116"/>
                    </a:lnTo>
                    <a:lnTo>
                      <a:pt x="17339" y="12170"/>
                    </a:lnTo>
                    <a:lnTo>
                      <a:pt x="17585" y="12170"/>
                    </a:lnTo>
                    <a:lnTo>
                      <a:pt x="17831" y="12116"/>
                    </a:lnTo>
                    <a:lnTo>
                      <a:pt x="18050" y="12034"/>
                    </a:lnTo>
                    <a:lnTo>
                      <a:pt x="18269" y="11897"/>
                    </a:lnTo>
                    <a:lnTo>
                      <a:pt x="18433" y="11705"/>
                    </a:lnTo>
                    <a:lnTo>
                      <a:pt x="18597" y="11514"/>
                    </a:lnTo>
                    <a:lnTo>
                      <a:pt x="18679" y="11268"/>
                    </a:lnTo>
                    <a:lnTo>
                      <a:pt x="18870" y="10694"/>
                    </a:lnTo>
                    <a:lnTo>
                      <a:pt x="18925" y="10447"/>
                    </a:lnTo>
                    <a:lnTo>
                      <a:pt x="18925" y="10174"/>
                    </a:lnTo>
                    <a:lnTo>
                      <a:pt x="18870" y="9928"/>
                    </a:lnTo>
                    <a:lnTo>
                      <a:pt x="18761" y="9709"/>
                    </a:lnTo>
                    <a:lnTo>
                      <a:pt x="18624" y="9490"/>
                    </a:lnTo>
                    <a:lnTo>
                      <a:pt x="18460" y="9326"/>
                    </a:lnTo>
                    <a:lnTo>
                      <a:pt x="18241" y="9190"/>
                    </a:lnTo>
                    <a:lnTo>
                      <a:pt x="17995" y="9080"/>
                    </a:lnTo>
                    <a:lnTo>
                      <a:pt x="13948" y="7850"/>
                    </a:lnTo>
                    <a:lnTo>
                      <a:pt x="13811" y="7795"/>
                    </a:lnTo>
                    <a:lnTo>
                      <a:pt x="13674" y="7713"/>
                    </a:lnTo>
                    <a:lnTo>
                      <a:pt x="13538" y="7631"/>
                    </a:lnTo>
                    <a:lnTo>
                      <a:pt x="13428" y="7521"/>
                    </a:lnTo>
                    <a:lnTo>
                      <a:pt x="13319" y="7412"/>
                    </a:lnTo>
                    <a:lnTo>
                      <a:pt x="13237" y="7275"/>
                    </a:lnTo>
                    <a:lnTo>
                      <a:pt x="13155" y="7138"/>
                    </a:lnTo>
                    <a:lnTo>
                      <a:pt x="13100" y="7002"/>
                    </a:lnTo>
                    <a:lnTo>
                      <a:pt x="13100" y="6974"/>
                    </a:lnTo>
                    <a:lnTo>
                      <a:pt x="13045" y="6810"/>
                    </a:lnTo>
                    <a:lnTo>
                      <a:pt x="13045" y="6674"/>
                    </a:lnTo>
                    <a:lnTo>
                      <a:pt x="13045" y="6510"/>
                    </a:lnTo>
                    <a:lnTo>
                      <a:pt x="13045" y="6345"/>
                    </a:lnTo>
                    <a:lnTo>
                      <a:pt x="13100" y="6209"/>
                    </a:lnTo>
                    <a:lnTo>
                      <a:pt x="13155" y="6072"/>
                    </a:lnTo>
                    <a:lnTo>
                      <a:pt x="13209" y="5935"/>
                    </a:lnTo>
                    <a:lnTo>
                      <a:pt x="13291" y="5798"/>
                    </a:lnTo>
                    <a:lnTo>
                      <a:pt x="15917" y="2462"/>
                    </a:lnTo>
                    <a:lnTo>
                      <a:pt x="16053" y="2243"/>
                    </a:lnTo>
                    <a:lnTo>
                      <a:pt x="16135" y="1997"/>
                    </a:lnTo>
                    <a:lnTo>
                      <a:pt x="16190" y="1751"/>
                    </a:lnTo>
                    <a:lnTo>
                      <a:pt x="16163" y="1505"/>
                    </a:lnTo>
                    <a:lnTo>
                      <a:pt x="16135" y="1259"/>
                    </a:lnTo>
                    <a:lnTo>
                      <a:pt x="16026" y="1040"/>
                    </a:lnTo>
                    <a:lnTo>
                      <a:pt x="15889" y="821"/>
                    </a:lnTo>
                    <a:lnTo>
                      <a:pt x="15698" y="630"/>
                    </a:lnTo>
                    <a:lnTo>
                      <a:pt x="15206" y="274"/>
                    </a:lnTo>
                    <a:lnTo>
                      <a:pt x="14987" y="138"/>
                    </a:lnTo>
                    <a:lnTo>
                      <a:pt x="14768" y="28"/>
                    </a:lnTo>
                    <a:lnTo>
                      <a:pt x="14522" y="1"/>
                    </a:lnTo>
                    <a:lnTo>
                      <a:pt x="14276" y="1"/>
                    </a:lnTo>
                    <a:lnTo>
                      <a:pt x="14030" y="56"/>
                    </a:lnTo>
                    <a:lnTo>
                      <a:pt x="13784" y="165"/>
                    </a:lnTo>
                    <a:lnTo>
                      <a:pt x="13592" y="302"/>
                    </a:lnTo>
                    <a:lnTo>
                      <a:pt x="13401" y="493"/>
                    </a:lnTo>
                    <a:lnTo>
                      <a:pt x="10338" y="4404"/>
                    </a:lnTo>
                    <a:lnTo>
                      <a:pt x="9900" y="4322"/>
                    </a:lnTo>
                    <a:lnTo>
                      <a:pt x="9463" y="4294"/>
                    </a:lnTo>
                    <a:lnTo>
                      <a:pt x="8998" y="4322"/>
                    </a:lnTo>
                    <a:lnTo>
                      <a:pt x="8560" y="4404"/>
                    </a:lnTo>
                    <a:lnTo>
                      <a:pt x="5497" y="493"/>
                    </a:lnTo>
                    <a:lnTo>
                      <a:pt x="5333" y="302"/>
                    </a:lnTo>
                    <a:lnTo>
                      <a:pt x="5115" y="165"/>
                    </a:lnTo>
                    <a:lnTo>
                      <a:pt x="4896" y="56"/>
                    </a:lnTo>
                    <a:lnTo>
                      <a:pt x="465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6456175" y="3976325"/>
                <a:ext cx="108725" cy="108725"/>
              </a:xfrm>
              <a:custGeom>
                <a:avLst/>
                <a:gdLst/>
                <a:ahLst/>
                <a:cxnLst/>
                <a:rect l="l" t="t" r="r" b="b"/>
                <a:pathLst>
                  <a:path w="4349" h="4349" extrusionOk="0">
                    <a:moveTo>
                      <a:pt x="2188" y="1"/>
                    </a:moveTo>
                    <a:lnTo>
                      <a:pt x="1942" y="28"/>
                    </a:lnTo>
                    <a:lnTo>
                      <a:pt x="1750" y="55"/>
                    </a:lnTo>
                    <a:lnTo>
                      <a:pt x="1531" y="110"/>
                    </a:lnTo>
                    <a:lnTo>
                      <a:pt x="1340" y="165"/>
                    </a:lnTo>
                    <a:lnTo>
                      <a:pt x="1149" y="274"/>
                    </a:lnTo>
                    <a:lnTo>
                      <a:pt x="957" y="383"/>
                    </a:lnTo>
                    <a:lnTo>
                      <a:pt x="793" y="493"/>
                    </a:lnTo>
                    <a:lnTo>
                      <a:pt x="656" y="630"/>
                    </a:lnTo>
                    <a:lnTo>
                      <a:pt x="492" y="794"/>
                    </a:lnTo>
                    <a:lnTo>
                      <a:pt x="383" y="958"/>
                    </a:lnTo>
                    <a:lnTo>
                      <a:pt x="273" y="1149"/>
                    </a:lnTo>
                    <a:lnTo>
                      <a:pt x="191" y="1341"/>
                    </a:lnTo>
                    <a:lnTo>
                      <a:pt x="109" y="1532"/>
                    </a:lnTo>
                    <a:lnTo>
                      <a:pt x="55" y="1723"/>
                    </a:lnTo>
                    <a:lnTo>
                      <a:pt x="27" y="1942"/>
                    </a:lnTo>
                    <a:lnTo>
                      <a:pt x="0" y="2161"/>
                    </a:lnTo>
                    <a:lnTo>
                      <a:pt x="27" y="2407"/>
                    </a:lnTo>
                    <a:lnTo>
                      <a:pt x="55" y="2599"/>
                    </a:lnTo>
                    <a:lnTo>
                      <a:pt x="109" y="2817"/>
                    </a:lnTo>
                    <a:lnTo>
                      <a:pt x="191" y="3009"/>
                    </a:lnTo>
                    <a:lnTo>
                      <a:pt x="273" y="3200"/>
                    </a:lnTo>
                    <a:lnTo>
                      <a:pt x="383" y="3392"/>
                    </a:lnTo>
                    <a:lnTo>
                      <a:pt x="492" y="3556"/>
                    </a:lnTo>
                    <a:lnTo>
                      <a:pt x="656" y="3692"/>
                    </a:lnTo>
                    <a:lnTo>
                      <a:pt x="793" y="3857"/>
                    </a:lnTo>
                    <a:lnTo>
                      <a:pt x="957" y="3966"/>
                    </a:lnTo>
                    <a:lnTo>
                      <a:pt x="1149" y="4075"/>
                    </a:lnTo>
                    <a:lnTo>
                      <a:pt x="1340" y="4157"/>
                    </a:lnTo>
                    <a:lnTo>
                      <a:pt x="1531" y="4239"/>
                    </a:lnTo>
                    <a:lnTo>
                      <a:pt x="1750" y="4294"/>
                    </a:lnTo>
                    <a:lnTo>
                      <a:pt x="1942" y="4321"/>
                    </a:lnTo>
                    <a:lnTo>
                      <a:pt x="2188" y="4349"/>
                    </a:lnTo>
                    <a:lnTo>
                      <a:pt x="2407" y="4321"/>
                    </a:lnTo>
                    <a:lnTo>
                      <a:pt x="2625" y="4294"/>
                    </a:lnTo>
                    <a:lnTo>
                      <a:pt x="2817" y="4239"/>
                    </a:lnTo>
                    <a:lnTo>
                      <a:pt x="3008" y="4157"/>
                    </a:lnTo>
                    <a:lnTo>
                      <a:pt x="3200" y="4075"/>
                    </a:lnTo>
                    <a:lnTo>
                      <a:pt x="3391" y="3966"/>
                    </a:lnTo>
                    <a:lnTo>
                      <a:pt x="3555" y="3857"/>
                    </a:lnTo>
                    <a:lnTo>
                      <a:pt x="3719" y="3692"/>
                    </a:lnTo>
                    <a:lnTo>
                      <a:pt x="3856" y="3556"/>
                    </a:lnTo>
                    <a:lnTo>
                      <a:pt x="3965" y="3392"/>
                    </a:lnTo>
                    <a:lnTo>
                      <a:pt x="4075" y="3200"/>
                    </a:lnTo>
                    <a:lnTo>
                      <a:pt x="4184" y="3009"/>
                    </a:lnTo>
                    <a:lnTo>
                      <a:pt x="4239" y="2817"/>
                    </a:lnTo>
                    <a:lnTo>
                      <a:pt x="4294" y="2599"/>
                    </a:lnTo>
                    <a:lnTo>
                      <a:pt x="4321" y="2407"/>
                    </a:lnTo>
                    <a:lnTo>
                      <a:pt x="4348" y="2161"/>
                    </a:lnTo>
                    <a:lnTo>
                      <a:pt x="4321" y="1942"/>
                    </a:lnTo>
                    <a:lnTo>
                      <a:pt x="4294" y="1723"/>
                    </a:lnTo>
                    <a:lnTo>
                      <a:pt x="4239" y="1532"/>
                    </a:lnTo>
                    <a:lnTo>
                      <a:pt x="4184" y="1341"/>
                    </a:lnTo>
                    <a:lnTo>
                      <a:pt x="4075" y="1149"/>
                    </a:lnTo>
                    <a:lnTo>
                      <a:pt x="3965" y="958"/>
                    </a:lnTo>
                    <a:lnTo>
                      <a:pt x="3856" y="794"/>
                    </a:lnTo>
                    <a:lnTo>
                      <a:pt x="3719" y="630"/>
                    </a:lnTo>
                    <a:lnTo>
                      <a:pt x="3555" y="493"/>
                    </a:lnTo>
                    <a:lnTo>
                      <a:pt x="3391" y="383"/>
                    </a:lnTo>
                    <a:lnTo>
                      <a:pt x="3200" y="274"/>
                    </a:lnTo>
                    <a:lnTo>
                      <a:pt x="3008" y="165"/>
                    </a:lnTo>
                    <a:lnTo>
                      <a:pt x="2817" y="110"/>
                    </a:lnTo>
                    <a:lnTo>
                      <a:pt x="2625" y="55"/>
                    </a:lnTo>
                    <a:lnTo>
                      <a:pt x="2407" y="28"/>
                    </a:lnTo>
                    <a:lnTo>
                      <a:pt x="21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3011100" y="3622875"/>
                <a:ext cx="810875" cy="810850"/>
              </a:xfrm>
              <a:custGeom>
                <a:avLst/>
                <a:gdLst/>
                <a:ahLst/>
                <a:cxnLst/>
                <a:rect l="l" t="t" r="r" b="b"/>
                <a:pathLst>
                  <a:path w="32435" h="32434" extrusionOk="0">
                    <a:moveTo>
                      <a:pt x="16218" y="0"/>
                    </a:moveTo>
                    <a:lnTo>
                      <a:pt x="15370" y="27"/>
                    </a:lnTo>
                    <a:lnTo>
                      <a:pt x="14550" y="82"/>
                    </a:lnTo>
                    <a:lnTo>
                      <a:pt x="13729" y="192"/>
                    </a:lnTo>
                    <a:lnTo>
                      <a:pt x="12936" y="328"/>
                    </a:lnTo>
                    <a:lnTo>
                      <a:pt x="12170" y="520"/>
                    </a:lnTo>
                    <a:lnTo>
                      <a:pt x="11377" y="738"/>
                    </a:lnTo>
                    <a:lnTo>
                      <a:pt x="10639" y="985"/>
                    </a:lnTo>
                    <a:lnTo>
                      <a:pt x="9901" y="1285"/>
                    </a:lnTo>
                    <a:lnTo>
                      <a:pt x="9190" y="1586"/>
                    </a:lnTo>
                    <a:lnTo>
                      <a:pt x="8479" y="1969"/>
                    </a:lnTo>
                    <a:lnTo>
                      <a:pt x="7795" y="2352"/>
                    </a:lnTo>
                    <a:lnTo>
                      <a:pt x="7138" y="2762"/>
                    </a:lnTo>
                    <a:lnTo>
                      <a:pt x="6510" y="3227"/>
                    </a:lnTo>
                    <a:lnTo>
                      <a:pt x="5881" y="3692"/>
                    </a:lnTo>
                    <a:lnTo>
                      <a:pt x="5306" y="4212"/>
                    </a:lnTo>
                    <a:lnTo>
                      <a:pt x="4732" y="4758"/>
                    </a:lnTo>
                    <a:lnTo>
                      <a:pt x="4212" y="5305"/>
                    </a:lnTo>
                    <a:lnTo>
                      <a:pt x="3693" y="5907"/>
                    </a:lnTo>
                    <a:lnTo>
                      <a:pt x="3201" y="6509"/>
                    </a:lnTo>
                    <a:lnTo>
                      <a:pt x="2763" y="7138"/>
                    </a:lnTo>
                    <a:lnTo>
                      <a:pt x="2325" y="7821"/>
                    </a:lnTo>
                    <a:lnTo>
                      <a:pt x="1943" y="8478"/>
                    </a:lnTo>
                    <a:lnTo>
                      <a:pt x="1587" y="9189"/>
                    </a:lnTo>
                    <a:lnTo>
                      <a:pt x="1259" y="9900"/>
                    </a:lnTo>
                    <a:lnTo>
                      <a:pt x="985" y="10638"/>
                    </a:lnTo>
                    <a:lnTo>
                      <a:pt x="712" y="11404"/>
                    </a:lnTo>
                    <a:lnTo>
                      <a:pt x="493" y="12170"/>
                    </a:lnTo>
                    <a:lnTo>
                      <a:pt x="329" y="12963"/>
                    </a:lnTo>
                    <a:lnTo>
                      <a:pt x="165" y="13756"/>
                    </a:lnTo>
                    <a:lnTo>
                      <a:pt x="83" y="14549"/>
                    </a:lnTo>
                    <a:lnTo>
                      <a:pt x="1" y="15397"/>
                    </a:lnTo>
                    <a:lnTo>
                      <a:pt x="1" y="16217"/>
                    </a:lnTo>
                    <a:lnTo>
                      <a:pt x="1" y="17065"/>
                    </a:lnTo>
                    <a:lnTo>
                      <a:pt x="83" y="17885"/>
                    </a:lnTo>
                    <a:lnTo>
                      <a:pt x="165" y="18678"/>
                    </a:lnTo>
                    <a:lnTo>
                      <a:pt x="329" y="19499"/>
                    </a:lnTo>
                    <a:lnTo>
                      <a:pt x="493" y="20264"/>
                    </a:lnTo>
                    <a:lnTo>
                      <a:pt x="712" y="21030"/>
                    </a:lnTo>
                    <a:lnTo>
                      <a:pt x="985" y="21796"/>
                    </a:lnTo>
                    <a:lnTo>
                      <a:pt x="1259" y="22534"/>
                    </a:lnTo>
                    <a:lnTo>
                      <a:pt x="1587" y="23245"/>
                    </a:lnTo>
                    <a:lnTo>
                      <a:pt x="1943" y="23956"/>
                    </a:lnTo>
                    <a:lnTo>
                      <a:pt x="2325" y="24640"/>
                    </a:lnTo>
                    <a:lnTo>
                      <a:pt x="2763" y="25296"/>
                    </a:lnTo>
                    <a:lnTo>
                      <a:pt x="3201" y="25925"/>
                    </a:lnTo>
                    <a:lnTo>
                      <a:pt x="3693" y="26527"/>
                    </a:lnTo>
                    <a:lnTo>
                      <a:pt x="4212" y="27128"/>
                    </a:lnTo>
                    <a:lnTo>
                      <a:pt x="4732" y="27675"/>
                    </a:lnTo>
                    <a:lnTo>
                      <a:pt x="5306" y="28222"/>
                    </a:lnTo>
                    <a:lnTo>
                      <a:pt x="5881" y="28742"/>
                    </a:lnTo>
                    <a:lnTo>
                      <a:pt x="6510" y="29207"/>
                    </a:lnTo>
                    <a:lnTo>
                      <a:pt x="7138" y="29672"/>
                    </a:lnTo>
                    <a:lnTo>
                      <a:pt x="7795" y="30082"/>
                    </a:lnTo>
                    <a:lnTo>
                      <a:pt x="8479" y="30492"/>
                    </a:lnTo>
                    <a:lnTo>
                      <a:pt x="9190" y="30848"/>
                    </a:lnTo>
                    <a:lnTo>
                      <a:pt x="9901" y="31176"/>
                    </a:lnTo>
                    <a:lnTo>
                      <a:pt x="10639" y="31449"/>
                    </a:lnTo>
                    <a:lnTo>
                      <a:pt x="11377" y="31723"/>
                    </a:lnTo>
                    <a:lnTo>
                      <a:pt x="12170" y="31942"/>
                    </a:lnTo>
                    <a:lnTo>
                      <a:pt x="12936" y="32106"/>
                    </a:lnTo>
                    <a:lnTo>
                      <a:pt x="13729" y="32242"/>
                    </a:lnTo>
                    <a:lnTo>
                      <a:pt x="14550" y="32352"/>
                    </a:lnTo>
                    <a:lnTo>
                      <a:pt x="15370" y="32406"/>
                    </a:lnTo>
                    <a:lnTo>
                      <a:pt x="16218" y="32434"/>
                    </a:lnTo>
                    <a:lnTo>
                      <a:pt x="17038" y="32406"/>
                    </a:lnTo>
                    <a:lnTo>
                      <a:pt x="17859" y="32352"/>
                    </a:lnTo>
                    <a:lnTo>
                      <a:pt x="18679" y="32242"/>
                    </a:lnTo>
                    <a:lnTo>
                      <a:pt x="19472" y="32106"/>
                    </a:lnTo>
                    <a:lnTo>
                      <a:pt x="20265" y="31942"/>
                    </a:lnTo>
                    <a:lnTo>
                      <a:pt x="21031" y="31723"/>
                    </a:lnTo>
                    <a:lnTo>
                      <a:pt x="21797" y="31449"/>
                    </a:lnTo>
                    <a:lnTo>
                      <a:pt x="22535" y="31176"/>
                    </a:lnTo>
                    <a:lnTo>
                      <a:pt x="23246" y="30848"/>
                    </a:lnTo>
                    <a:lnTo>
                      <a:pt x="23930" y="30492"/>
                    </a:lnTo>
                    <a:lnTo>
                      <a:pt x="24613" y="30082"/>
                    </a:lnTo>
                    <a:lnTo>
                      <a:pt x="25270" y="29672"/>
                    </a:lnTo>
                    <a:lnTo>
                      <a:pt x="25926" y="29207"/>
                    </a:lnTo>
                    <a:lnTo>
                      <a:pt x="26528" y="28742"/>
                    </a:lnTo>
                    <a:lnTo>
                      <a:pt x="27129" y="28222"/>
                    </a:lnTo>
                    <a:lnTo>
                      <a:pt x="27676" y="27675"/>
                    </a:lnTo>
                    <a:lnTo>
                      <a:pt x="28223" y="27128"/>
                    </a:lnTo>
                    <a:lnTo>
                      <a:pt x="28715" y="26527"/>
                    </a:lnTo>
                    <a:lnTo>
                      <a:pt x="29208" y="25925"/>
                    </a:lnTo>
                    <a:lnTo>
                      <a:pt x="29673" y="25296"/>
                    </a:lnTo>
                    <a:lnTo>
                      <a:pt x="30083" y="24640"/>
                    </a:lnTo>
                    <a:lnTo>
                      <a:pt x="30466" y="23956"/>
                    </a:lnTo>
                    <a:lnTo>
                      <a:pt x="30821" y="23245"/>
                    </a:lnTo>
                    <a:lnTo>
                      <a:pt x="31149" y="22534"/>
                    </a:lnTo>
                    <a:lnTo>
                      <a:pt x="31450" y="21796"/>
                    </a:lnTo>
                    <a:lnTo>
                      <a:pt x="31696" y="21030"/>
                    </a:lnTo>
                    <a:lnTo>
                      <a:pt x="31915" y="20264"/>
                    </a:lnTo>
                    <a:lnTo>
                      <a:pt x="32106" y="19499"/>
                    </a:lnTo>
                    <a:lnTo>
                      <a:pt x="32243" y="18678"/>
                    </a:lnTo>
                    <a:lnTo>
                      <a:pt x="32353" y="17885"/>
                    </a:lnTo>
                    <a:lnTo>
                      <a:pt x="32407" y="17065"/>
                    </a:lnTo>
                    <a:lnTo>
                      <a:pt x="32435" y="16217"/>
                    </a:lnTo>
                    <a:lnTo>
                      <a:pt x="32407" y="15397"/>
                    </a:lnTo>
                    <a:lnTo>
                      <a:pt x="32353" y="14549"/>
                    </a:lnTo>
                    <a:lnTo>
                      <a:pt x="32243" y="13756"/>
                    </a:lnTo>
                    <a:lnTo>
                      <a:pt x="32106" y="12963"/>
                    </a:lnTo>
                    <a:lnTo>
                      <a:pt x="31915" y="12170"/>
                    </a:lnTo>
                    <a:lnTo>
                      <a:pt x="31696" y="11404"/>
                    </a:lnTo>
                    <a:lnTo>
                      <a:pt x="31450" y="10638"/>
                    </a:lnTo>
                    <a:lnTo>
                      <a:pt x="31149" y="9900"/>
                    </a:lnTo>
                    <a:lnTo>
                      <a:pt x="30821" y="9189"/>
                    </a:lnTo>
                    <a:lnTo>
                      <a:pt x="30466" y="8478"/>
                    </a:lnTo>
                    <a:lnTo>
                      <a:pt x="30083" y="7821"/>
                    </a:lnTo>
                    <a:lnTo>
                      <a:pt x="29673" y="7138"/>
                    </a:lnTo>
                    <a:lnTo>
                      <a:pt x="29208" y="6509"/>
                    </a:lnTo>
                    <a:lnTo>
                      <a:pt x="28715" y="5907"/>
                    </a:lnTo>
                    <a:lnTo>
                      <a:pt x="28223" y="5305"/>
                    </a:lnTo>
                    <a:lnTo>
                      <a:pt x="27676" y="4758"/>
                    </a:lnTo>
                    <a:lnTo>
                      <a:pt x="27129" y="4212"/>
                    </a:lnTo>
                    <a:lnTo>
                      <a:pt x="26528" y="3692"/>
                    </a:lnTo>
                    <a:lnTo>
                      <a:pt x="25926" y="3227"/>
                    </a:lnTo>
                    <a:lnTo>
                      <a:pt x="25270" y="2762"/>
                    </a:lnTo>
                    <a:lnTo>
                      <a:pt x="24613" y="2352"/>
                    </a:lnTo>
                    <a:lnTo>
                      <a:pt x="23930" y="1969"/>
                    </a:lnTo>
                    <a:lnTo>
                      <a:pt x="23246" y="1586"/>
                    </a:lnTo>
                    <a:lnTo>
                      <a:pt x="22535" y="1285"/>
                    </a:lnTo>
                    <a:lnTo>
                      <a:pt x="21797" y="985"/>
                    </a:lnTo>
                    <a:lnTo>
                      <a:pt x="21031" y="738"/>
                    </a:lnTo>
                    <a:lnTo>
                      <a:pt x="20265" y="520"/>
                    </a:lnTo>
                    <a:lnTo>
                      <a:pt x="19472" y="328"/>
                    </a:lnTo>
                    <a:lnTo>
                      <a:pt x="18679" y="192"/>
                    </a:lnTo>
                    <a:lnTo>
                      <a:pt x="17859" y="82"/>
                    </a:lnTo>
                    <a:lnTo>
                      <a:pt x="17038" y="27"/>
                    </a:lnTo>
                    <a:lnTo>
                      <a:pt x="162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3160825" y="3772600"/>
                <a:ext cx="511425" cy="511400"/>
              </a:xfrm>
              <a:custGeom>
                <a:avLst/>
                <a:gdLst/>
                <a:ahLst/>
                <a:cxnLst/>
                <a:rect l="l" t="t" r="r" b="b"/>
                <a:pathLst>
                  <a:path w="20457" h="20456" extrusionOk="0">
                    <a:moveTo>
                      <a:pt x="10229" y="0"/>
                    </a:moveTo>
                    <a:lnTo>
                      <a:pt x="9682" y="27"/>
                    </a:lnTo>
                    <a:lnTo>
                      <a:pt x="9190" y="55"/>
                    </a:lnTo>
                    <a:lnTo>
                      <a:pt x="8670" y="137"/>
                    </a:lnTo>
                    <a:lnTo>
                      <a:pt x="8150" y="219"/>
                    </a:lnTo>
                    <a:lnTo>
                      <a:pt x="7658" y="328"/>
                    </a:lnTo>
                    <a:lnTo>
                      <a:pt x="7193" y="465"/>
                    </a:lnTo>
                    <a:lnTo>
                      <a:pt x="6701" y="629"/>
                    </a:lnTo>
                    <a:lnTo>
                      <a:pt x="6236" y="821"/>
                    </a:lnTo>
                    <a:lnTo>
                      <a:pt x="5799" y="1012"/>
                    </a:lnTo>
                    <a:lnTo>
                      <a:pt x="5361" y="1231"/>
                    </a:lnTo>
                    <a:lnTo>
                      <a:pt x="4923" y="1477"/>
                    </a:lnTo>
                    <a:lnTo>
                      <a:pt x="4513" y="1750"/>
                    </a:lnTo>
                    <a:lnTo>
                      <a:pt x="4103" y="2024"/>
                    </a:lnTo>
                    <a:lnTo>
                      <a:pt x="3720" y="2352"/>
                    </a:lnTo>
                    <a:lnTo>
                      <a:pt x="3337" y="2653"/>
                    </a:lnTo>
                    <a:lnTo>
                      <a:pt x="2982" y="3008"/>
                    </a:lnTo>
                    <a:lnTo>
                      <a:pt x="2654" y="3364"/>
                    </a:lnTo>
                    <a:lnTo>
                      <a:pt x="2325" y="3719"/>
                    </a:lnTo>
                    <a:lnTo>
                      <a:pt x="2025" y="4102"/>
                    </a:lnTo>
                    <a:lnTo>
                      <a:pt x="1751" y="4512"/>
                    </a:lnTo>
                    <a:lnTo>
                      <a:pt x="1478" y="4923"/>
                    </a:lnTo>
                    <a:lnTo>
                      <a:pt x="1232" y="5360"/>
                    </a:lnTo>
                    <a:lnTo>
                      <a:pt x="1013" y="5798"/>
                    </a:lnTo>
                    <a:lnTo>
                      <a:pt x="794" y="6263"/>
                    </a:lnTo>
                    <a:lnTo>
                      <a:pt x="630" y="6728"/>
                    </a:lnTo>
                    <a:lnTo>
                      <a:pt x="466" y="7192"/>
                    </a:lnTo>
                    <a:lnTo>
                      <a:pt x="329" y="7685"/>
                    </a:lnTo>
                    <a:lnTo>
                      <a:pt x="192" y="8177"/>
                    </a:lnTo>
                    <a:lnTo>
                      <a:pt x="110" y="8669"/>
                    </a:lnTo>
                    <a:lnTo>
                      <a:pt x="56" y="9189"/>
                    </a:lnTo>
                    <a:lnTo>
                      <a:pt x="1" y="9708"/>
                    </a:lnTo>
                    <a:lnTo>
                      <a:pt x="1" y="10228"/>
                    </a:lnTo>
                    <a:lnTo>
                      <a:pt x="1" y="10748"/>
                    </a:lnTo>
                    <a:lnTo>
                      <a:pt x="56" y="11267"/>
                    </a:lnTo>
                    <a:lnTo>
                      <a:pt x="110" y="11787"/>
                    </a:lnTo>
                    <a:lnTo>
                      <a:pt x="192" y="12279"/>
                    </a:lnTo>
                    <a:lnTo>
                      <a:pt x="329" y="12799"/>
                    </a:lnTo>
                    <a:lnTo>
                      <a:pt x="466" y="13263"/>
                    </a:lnTo>
                    <a:lnTo>
                      <a:pt x="630" y="13756"/>
                    </a:lnTo>
                    <a:lnTo>
                      <a:pt x="794" y="14221"/>
                    </a:lnTo>
                    <a:lnTo>
                      <a:pt x="1013" y="14658"/>
                    </a:lnTo>
                    <a:lnTo>
                      <a:pt x="1232" y="15096"/>
                    </a:lnTo>
                    <a:lnTo>
                      <a:pt x="1478" y="15533"/>
                    </a:lnTo>
                    <a:lnTo>
                      <a:pt x="1751" y="15943"/>
                    </a:lnTo>
                    <a:lnTo>
                      <a:pt x="2025" y="16354"/>
                    </a:lnTo>
                    <a:lnTo>
                      <a:pt x="2325" y="16737"/>
                    </a:lnTo>
                    <a:lnTo>
                      <a:pt x="2654" y="17092"/>
                    </a:lnTo>
                    <a:lnTo>
                      <a:pt x="2982" y="17448"/>
                    </a:lnTo>
                    <a:lnTo>
                      <a:pt x="3337" y="17803"/>
                    </a:lnTo>
                    <a:lnTo>
                      <a:pt x="3720" y="18131"/>
                    </a:lnTo>
                    <a:lnTo>
                      <a:pt x="4103" y="18432"/>
                    </a:lnTo>
                    <a:lnTo>
                      <a:pt x="4513" y="18706"/>
                    </a:lnTo>
                    <a:lnTo>
                      <a:pt x="4923" y="18979"/>
                    </a:lnTo>
                    <a:lnTo>
                      <a:pt x="5361" y="19225"/>
                    </a:lnTo>
                    <a:lnTo>
                      <a:pt x="5799" y="19444"/>
                    </a:lnTo>
                    <a:lnTo>
                      <a:pt x="6236" y="19663"/>
                    </a:lnTo>
                    <a:lnTo>
                      <a:pt x="6701" y="19827"/>
                    </a:lnTo>
                    <a:lnTo>
                      <a:pt x="7193" y="19991"/>
                    </a:lnTo>
                    <a:lnTo>
                      <a:pt x="7658" y="20128"/>
                    </a:lnTo>
                    <a:lnTo>
                      <a:pt x="8150" y="20237"/>
                    </a:lnTo>
                    <a:lnTo>
                      <a:pt x="8670" y="20346"/>
                    </a:lnTo>
                    <a:lnTo>
                      <a:pt x="9190" y="20401"/>
                    </a:lnTo>
                    <a:lnTo>
                      <a:pt x="9682" y="20428"/>
                    </a:lnTo>
                    <a:lnTo>
                      <a:pt x="10229" y="20456"/>
                    </a:lnTo>
                    <a:lnTo>
                      <a:pt x="10748" y="20428"/>
                    </a:lnTo>
                    <a:lnTo>
                      <a:pt x="11268" y="20401"/>
                    </a:lnTo>
                    <a:lnTo>
                      <a:pt x="11788" y="20346"/>
                    </a:lnTo>
                    <a:lnTo>
                      <a:pt x="12280" y="20237"/>
                    </a:lnTo>
                    <a:lnTo>
                      <a:pt x="12772" y="20128"/>
                    </a:lnTo>
                    <a:lnTo>
                      <a:pt x="13264" y="19991"/>
                    </a:lnTo>
                    <a:lnTo>
                      <a:pt x="13729" y="19827"/>
                    </a:lnTo>
                    <a:lnTo>
                      <a:pt x="14194" y="19663"/>
                    </a:lnTo>
                    <a:lnTo>
                      <a:pt x="14659" y="19444"/>
                    </a:lnTo>
                    <a:lnTo>
                      <a:pt x="15097" y="19225"/>
                    </a:lnTo>
                    <a:lnTo>
                      <a:pt x="15534" y="18979"/>
                    </a:lnTo>
                    <a:lnTo>
                      <a:pt x="15944" y="18706"/>
                    </a:lnTo>
                    <a:lnTo>
                      <a:pt x="16327" y="18432"/>
                    </a:lnTo>
                    <a:lnTo>
                      <a:pt x="16737" y="18131"/>
                    </a:lnTo>
                    <a:lnTo>
                      <a:pt x="17093" y="17803"/>
                    </a:lnTo>
                    <a:lnTo>
                      <a:pt x="17448" y="17448"/>
                    </a:lnTo>
                    <a:lnTo>
                      <a:pt x="17777" y="17092"/>
                    </a:lnTo>
                    <a:lnTo>
                      <a:pt x="18105" y="16737"/>
                    </a:lnTo>
                    <a:lnTo>
                      <a:pt x="18406" y="16354"/>
                    </a:lnTo>
                    <a:lnTo>
                      <a:pt x="18706" y="15943"/>
                    </a:lnTo>
                    <a:lnTo>
                      <a:pt x="18952" y="15533"/>
                    </a:lnTo>
                    <a:lnTo>
                      <a:pt x="19199" y="15096"/>
                    </a:lnTo>
                    <a:lnTo>
                      <a:pt x="19445" y="14658"/>
                    </a:lnTo>
                    <a:lnTo>
                      <a:pt x="19636" y="14221"/>
                    </a:lnTo>
                    <a:lnTo>
                      <a:pt x="19828" y="13756"/>
                    </a:lnTo>
                    <a:lnTo>
                      <a:pt x="19992" y="13263"/>
                    </a:lnTo>
                    <a:lnTo>
                      <a:pt x="20128" y="12799"/>
                    </a:lnTo>
                    <a:lnTo>
                      <a:pt x="20238" y="12279"/>
                    </a:lnTo>
                    <a:lnTo>
                      <a:pt x="20320" y="11787"/>
                    </a:lnTo>
                    <a:lnTo>
                      <a:pt x="20402" y="11267"/>
                    </a:lnTo>
                    <a:lnTo>
                      <a:pt x="20429" y="10748"/>
                    </a:lnTo>
                    <a:lnTo>
                      <a:pt x="20457" y="10228"/>
                    </a:lnTo>
                    <a:lnTo>
                      <a:pt x="20429" y="9708"/>
                    </a:lnTo>
                    <a:lnTo>
                      <a:pt x="20402" y="9189"/>
                    </a:lnTo>
                    <a:lnTo>
                      <a:pt x="20320" y="8669"/>
                    </a:lnTo>
                    <a:lnTo>
                      <a:pt x="20238" y="8177"/>
                    </a:lnTo>
                    <a:lnTo>
                      <a:pt x="20128" y="7685"/>
                    </a:lnTo>
                    <a:lnTo>
                      <a:pt x="19992" y="7192"/>
                    </a:lnTo>
                    <a:lnTo>
                      <a:pt x="19828" y="6728"/>
                    </a:lnTo>
                    <a:lnTo>
                      <a:pt x="19636" y="6263"/>
                    </a:lnTo>
                    <a:lnTo>
                      <a:pt x="19445" y="5798"/>
                    </a:lnTo>
                    <a:lnTo>
                      <a:pt x="19199" y="5360"/>
                    </a:lnTo>
                    <a:lnTo>
                      <a:pt x="18952" y="4923"/>
                    </a:lnTo>
                    <a:lnTo>
                      <a:pt x="18706" y="4512"/>
                    </a:lnTo>
                    <a:lnTo>
                      <a:pt x="18406" y="4102"/>
                    </a:lnTo>
                    <a:lnTo>
                      <a:pt x="18105" y="3719"/>
                    </a:lnTo>
                    <a:lnTo>
                      <a:pt x="17777" y="3364"/>
                    </a:lnTo>
                    <a:lnTo>
                      <a:pt x="17448" y="3008"/>
                    </a:lnTo>
                    <a:lnTo>
                      <a:pt x="17093" y="2653"/>
                    </a:lnTo>
                    <a:lnTo>
                      <a:pt x="16737" y="2352"/>
                    </a:lnTo>
                    <a:lnTo>
                      <a:pt x="16327" y="2024"/>
                    </a:lnTo>
                    <a:lnTo>
                      <a:pt x="15944" y="1750"/>
                    </a:lnTo>
                    <a:lnTo>
                      <a:pt x="15534" y="1477"/>
                    </a:lnTo>
                    <a:lnTo>
                      <a:pt x="15097" y="1231"/>
                    </a:lnTo>
                    <a:lnTo>
                      <a:pt x="14659" y="1012"/>
                    </a:lnTo>
                    <a:lnTo>
                      <a:pt x="14194" y="821"/>
                    </a:lnTo>
                    <a:lnTo>
                      <a:pt x="13729" y="629"/>
                    </a:lnTo>
                    <a:lnTo>
                      <a:pt x="13264" y="465"/>
                    </a:lnTo>
                    <a:lnTo>
                      <a:pt x="12772" y="328"/>
                    </a:lnTo>
                    <a:lnTo>
                      <a:pt x="12280" y="219"/>
                    </a:lnTo>
                    <a:lnTo>
                      <a:pt x="11788" y="137"/>
                    </a:lnTo>
                    <a:lnTo>
                      <a:pt x="11268" y="55"/>
                    </a:lnTo>
                    <a:lnTo>
                      <a:pt x="10748" y="27"/>
                    </a:lnTo>
                    <a:lnTo>
                      <a:pt x="10229"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3177925" y="3825925"/>
                <a:ext cx="476550" cy="449875"/>
              </a:xfrm>
              <a:custGeom>
                <a:avLst/>
                <a:gdLst/>
                <a:ahLst/>
                <a:cxnLst/>
                <a:rect l="l" t="t" r="r" b="b"/>
                <a:pathLst>
                  <a:path w="19062" h="17995" extrusionOk="0">
                    <a:moveTo>
                      <a:pt x="4431" y="0"/>
                    </a:moveTo>
                    <a:lnTo>
                      <a:pt x="4185" y="28"/>
                    </a:lnTo>
                    <a:lnTo>
                      <a:pt x="3939" y="110"/>
                    </a:lnTo>
                    <a:lnTo>
                      <a:pt x="3720" y="274"/>
                    </a:lnTo>
                    <a:lnTo>
                      <a:pt x="3255" y="629"/>
                    </a:lnTo>
                    <a:lnTo>
                      <a:pt x="3063" y="821"/>
                    </a:lnTo>
                    <a:lnTo>
                      <a:pt x="2927" y="1012"/>
                    </a:lnTo>
                    <a:lnTo>
                      <a:pt x="2817" y="1258"/>
                    </a:lnTo>
                    <a:lnTo>
                      <a:pt x="2763" y="1504"/>
                    </a:lnTo>
                    <a:lnTo>
                      <a:pt x="2763" y="1750"/>
                    </a:lnTo>
                    <a:lnTo>
                      <a:pt x="2790" y="1997"/>
                    </a:lnTo>
                    <a:lnTo>
                      <a:pt x="2899" y="2243"/>
                    </a:lnTo>
                    <a:lnTo>
                      <a:pt x="3036" y="2461"/>
                    </a:lnTo>
                    <a:lnTo>
                      <a:pt x="5661" y="5825"/>
                    </a:lnTo>
                    <a:lnTo>
                      <a:pt x="5743" y="5962"/>
                    </a:lnTo>
                    <a:lnTo>
                      <a:pt x="5826" y="6099"/>
                    </a:lnTo>
                    <a:lnTo>
                      <a:pt x="5880" y="6235"/>
                    </a:lnTo>
                    <a:lnTo>
                      <a:pt x="5908" y="6399"/>
                    </a:lnTo>
                    <a:lnTo>
                      <a:pt x="5935" y="6536"/>
                    </a:lnTo>
                    <a:lnTo>
                      <a:pt x="5935" y="6700"/>
                    </a:lnTo>
                    <a:lnTo>
                      <a:pt x="5908" y="6864"/>
                    </a:lnTo>
                    <a:lnTo>
                      <a:pt x="5853" y="7001"/>
                    </a:lnTo>
                    <a:lnTo>
                      <a:pt x="5853" y="7028"/>
                    </a:lnTo>
                    <a:lnTo>
                      <a:pt x="5798" y="7192"/>
                    </a:lnTo>
                    <a:lnTo>
                      <a:pt x="5716" y="7329"/>
                    </a:lnTo>
                    <a:lnTo>
                      <a:pt x="5634" y="7466"/>
                    </a:lnTo>
                    <a:lnTo>
                      <a:pt x="5525" y="7575"/>
                    </a:lnTo>
                    <a:lnTo>
                      <a:pt x="5415" y="7685"/>
                    </a:lnTo>
                    <a:lnTo>
                      <a:pt x="5279" y="7767"/>
                    </a:lnTo>
                    <a:lnTo>
                      <a:pt x="5142" y="7849"/>
                    </a:lnTo>
                    <a:lnTo>
                      <a:pt x="5005" y="7904"/>
                    </a:lnTo>
                    <a:lnTo>
                      <a:pt x="930" y="9161"/>
                    </a:lnTo>
                    <a:lnTo>
                      <a:pt x="684" y="9271"/>
                    </a:lnTo>
                    <a:lnTo>
                      <a:pt x="465" y="9408"/>
                    </a:lnTo>
                    <a:lnTo>
                      <a:pt x="301" y="9572"/>
                    </a:lnTo>
                    <a:lnTo>
                      <a:pt x="165" y="9790"/>
                    </a:lnTo>
                    <a:lnTo>
                      <a:pt x="55" y="10009"/>
                    </a:lnTo>
                    <a:lnTo>
                      <a:pt x="1" y="10283"/>
                    </a:lnTo>
                    <a:lnTo>
                      <a:pt x="1" y="10529"/>
                    </a:lnTo>
                    <a:lnTo>
                      <a:pt x="55" y="10775"/>
                    </a:lnTo>
                    <a:lnTo>
                      <a:pt x="247" y="11349"/>
                    </a:lnTo>
                    <a:lnTo>
                      <a:pt x="329" y="11595"/>
                    </a:lnTo>
                    <a:lnTo>
                      <a:pt x="493" y="11814"/>
                    </a:lnTo>
                    <a:lnTo>
                      <a:pt x="657" y="11978"/>
                    </a:lnTo>
                    <a:lnTo>
                      <a:pt x="876" y="12142"/>
                    </a:lnTo>
                    <a:lnTo>
                      <a:pt x="1094" y="12224"/>
                    </a:lnTo>
                    <a:lnTo>
                      <a:pt x="1368" y="12279"/>
                    </a:lnTo>
                    <a:lnTo>
                      <a:pt x="1614" y="12279"/>
                    </a:lnTo>
                    <a:lnTo>
                      <a:pt x="1860" y="12224"/>
                    </a:lnTo>
                    <a:lnTo>
                      <a:pt x="5935" y="10966"/>
                    </a:lnTo>
                    <a:lnTo>
                      <a:pt x="6099" y="10939"/>
                    </a:lnTo>
                    <a:lnTo>
                      <a:pt x="6236" y="10912"/>
                    </a:lnTo>
                    <a:lnTo>
                      <a:pt x="6400" y="10912"/>
                    </a:lnTo>
                    <a:lnTo>
                      <a:pt x="6564" y="10939"/>
                    </a:lnTo>
                    <a:lnTo>
                      <a:pt x="6701" y="10966"/>
                    </a:lnTo>
                    <a:lnTo>
                      <a:pt x="6837" y="11021"/>
                    </a:lnTo>
                    <a:lnTo>
                      <a:pt x="6974" y="11076"/>
                    </a:lnTo>
                    <a:lnTo>
                      <a:pt x="7111" y="11185"/>
                    </a:lnTo>
                    <a:lnTo>
                      <a:pt x="7412" y="11404"/>
                    </a:lnTo>
                    <a:lnTo>
                      <a:pt x="7521" y="11486"/>
                    </a:lnTo>
                    <a:lnTo>
                      <a:pt x="7630" y="11595"/>
                    </a:lnTo>
                    <a:lnTo>
                      <a:pt x="7712" y="11732"/>
                    </a:lnTo>
                    <a:lnTo>
                      <a:pt x="7795" y="11841"/>
                    </a:lnTo>
                    <a:lnTo>
                      <a:pt x="7849" y="11978"/>
                    </a:lnTo>
                    <a:lnTo>
                      <a:pt x="7904" y="12142"/>
                    </a:lnTo>
                    <a:lnTo>
                      <a:pt x="7931" y="12279"/>
                    </a:lnTo>
                    <a:lnTo>
                      <a:pt x="7931" y="12443"/>
                    </a:lnTo>
                    <a:lnTo>
                      <a:pt x="7931" y="16709"/>
                    </a:lnTo>
                    <a:lnTo>
                      <a:pt x="7959" y="16955"/>
                    </a:lnTo>
                    <a:lnTo>
                      <a:pt x="8041" y="17202"/>
                    </a:lnTo>
                    <a:lnTo>
                      <a:pt x="8150" y="17420"/>
                    </a:lnTo>
                    <a:lnTo>
                      <a:pt x="8314" y="17612"/>
                    </a:lnTo>
                    <a:lnTo>
                      <a:pt x="8506" y="17776"/>
                    </a:lnTo>
                    <a:lnTo>
                      <a:pt x="8724" y="17885"/>
                    </a:lnTo>
                    <a:lnTo>
                      <a:pt x="8970" y="17967"/>
                    </a:lnTo>
                    <a:lnTo>
                      <a:pt x="9244" y="17995"/>
                    </a:lnTo>
                    <a:lnTo>
                      <a:pt x="9846" y="17995"/>
                    </a:lnTo>
                    <a:lnTo>
                      <a:pt x="10092" y="17967"/>
                    </a:lnTo>
                    <a:lnTo>
                      <a:pt x="10338" y="17885"/>
                    </a:lnTo>
                    <a:lnTo>
                      <a:pt x="10557" y="17776"/>
                    </a:lnTo>
                    <a:lnTo>
                      <a:pt x="10748" y="17612"/>
                    </a:lnTo>
                    <a:lnTo>
                      <a:pt x="10912" y="17420"/>
                    </a:lnTo>
                    <a:lnTo>
                      <a:pt x="11049" y="17202"/>
                    </a:lnTo>
                    <a:lnTo>
                      <a:pt x="11104" y="16955"/>
                    </a:lnTo>
                    <a:lnTo>
                      <a:pt x="11131" y="16709"/>
                    </a:lnTo>
                    <a:lnTo>
                      <a:pt x="11131" y="12443"/>
                    </a:lnTo>
                    <a:lnTo>
                      <a:pt x="11158" y="12279"/>
                    </a:lnTo>
                    <a:lnTo>
                      <a:pt x="11186" y="12142"/>
                    </a:lnTo>
                    <a:lnTo>
                      <a:pt x="11213" y="11978"/>
                    </a:lnTo>
                    <a:lnTo>
                      <a:pt x="11268" y="11841"/>
                    </a:lnTo>
                    <a:lnTo>
                      <a:pt x="11350" y="11732"/>
                    </a:lnTo>
                    <a:lnTo>
                      <a:pt x="11432" y="11595"/>
                    </a:lnTo>
                    <a:lnTo>
                      <a:pt x="11541" y="11486"/>
                    </a:lnTo>
                    <a:lnTo>
                      <a:pt x="11650" y="11404"/>
                    </a:lnTo>
                    <a:lnTo>
                      <a:pt x="11979" y="11158"/>
                    </a:lnTo>
                    <a:lnTo>
                      <a:pt x="12088" y="11076"/>
                    </a:lnTo>
                    <a:lnTo>
                      <a:pt x="12225" y="10994"/>
                    </a:lnTo>
                    <a:lnTo>
                      <a:pt x="12389" y="10939"/>
                    </a:lnTo>
                    <a:lnTo>
                      <a:pt x="12526" y="10912"/>
                    </a:lnTo>
                    <a:lnTo>
                      <a:pt x="12990" y="10912"/>
                    </a:lnTo>
                    <a:lnTo>
                      <a:pt x="13127" y="10966"/>
                    </a:lnTo>
                    <a:lnTo>
                      <a:pt x="17202" y="12197"/>
                    </a:lnTo>
                    <a:lnTo>
                      <a:pt x="17475" y="12252"/>
                    </a:lnTo>
                    <a:lnTo>
                      <a:pt x="17722" y="12252"/>
                    </a:lnTo>
                    <a:lnTo>
                      <a:pt x="17968" y="12197"/>
                    </a:lnTo>
                    <a:lnTo>
                      <a:pt x="18214" y="12115"/>
                    </a:lnTo>
                    <a:lnTo>
                      <a:pt x="18405" y="11978"/>
                    </a:lnTo>
                    <a:lnTo>
                      <a:pt x="18597" y="11787"/>
                    </a:lnTo>
                    <a:lnTo>
                      <a:pt x="18733" y="11568"/>
                    </a:lnTo>
                    <a:lnTo>
                      <a:pt x="18843" y="11322"/>
                    </a:lnTo>
                    <a:lnTo>
                      <a:pt x="19007" y="10748"/>
                    </a:lnTo>
                    <a:lnTo>
                      <a:pt x="19062" y="10501"/>
                    </a:lnTo>
                    <a:lnTo>
                      <a:pt x="19062" y="10255"/>
                    </a:lnTo>
                    <a:lnTo>
                      <a:pt x="19007" y="10009"/>
                    </a:lnTo>
                    <a:lnTo>
                      <a:pt x="18925" y="9763"/>
                    </a:lnTo>
                    <a:lnTo>
                      <a:pt x="18788" y="9544"/>
                    </a:lnTo>
                    <a:lnTo>
                      <a:pt x="18597" y="9380"/>
                    </a:lnTo>
                    <a:lnTo>
                      <a:pt x="18378" y="9244"/>
                    </a:lnTo>
                    <a:lnTo>
                      <a:pt x="18159" y="9134"/>
                    </a:lnTo>
                    <a:lnTo>
                      <a:pt x="14057" y="7876"/>
                    </a:lnTo>
                    <a:lnTo>
                      <a:pt x="13920" y="7821"/>
                    </a:lnTo>
                    <a:lnTo>
                      <a:pt x="13784" y="7767"/>
                    </a:lnTo>
                    <a:lnTo>
                      <a:pt x="13647" y="7657"/>
                    </a:lnTo>
                    <a:lnTo>
                      <a:pt x="13537" y="7575"/>
                    </a:lnTo>
                    <a:lnTo>
                      <a:pt x="13428" y="7439"/>
                    </a:lnTo>
                    <a:lnTo>
                      <a:pt x="13346" y="7329"/>
                    </a:lnTo>
                    <a:lnTo>
                      <a:pt x="13264" y="7165"/>
                    </a:lnTo>
                    <a:lnTo>
                      <a:pt x="13209" y="7028"/>
                    </a:lnTo>
                    <a:lnTo>
                      <a:pt x="13155" y="6864"/>
                    </a:lnTo>
                    <a:lnTo>
                      <a:pt x="13155" y="6700"/>
                    </a:lnTo>
                    <a:lnTo>
                      <a:pt x="13155" y="6536"/>
                    </a:lnTo>
                    <a:lnTo>
                      <a:pt x="13155" y="6399"/>
                    </a:lnTo>
                    <a:lnTo>
                      <a:pt x="13209" y="6235"/>
                    </a:lnTo>
                    <a:lnTo>
                      <a:pt x="13264" y="6099"/>
                    </a:lnTo>
                    <a:lnTo>
                      <a:pt x="13319" y="5962"/>
                    </a:lnTo>
                    <a:lnTo>
                      <a:pt x="13428" y="5825"/>
                    </a:lnTo>
                    <a:lnTo>
                      <a:pt x="16053" y="2461"/>
                    </a:lnTo>
                    <a:lnTo>
                      <a:pt x="16190" y="2243"/>
                    </a:lnTo>
                    <a:lnTo>
                      <a:pt x="16272" y="1997"/>
                    </a:lnTo>
                    <a:lnTo>
                      <a:pt x="16327" y="1750"/>
                    </a:lnTo>
                    <a:lnTo>
                      <a:pt x="16299" y="1504"/>
                    </a:lnTo>
                    <a:lnTo>
                      <a:pt x="16245" y="1258"/>
                    </a:lnTo>
                    <a:lnTo>
                      <a:pt x="16163" y="1012"/>
                    </a:lnTo>
                    <a:lnTo>
                      <a:pt x="15999" y="821"/>
                    </a:lnTo>
                    <a:lnTo>
                      <a:pt x="15807" y="629"/>
                    </a:lnTo>
                    <a:lnTo>
                      <a:pt x="15342" y="274"/>
                    </a:lnTo>
                    <a:lnTo>
                      <a:pt x="15124" y="110"/>
                    </a:lnTo>
                    <a:lnTo>
                      <a:pt x="14877" y="28"/>
                    </a:lnTo>
                    <a:lnTo>
                      <a:pt x="14631" y="0"/>
                    </a:lnTo>
                    <a:lnTo>
                      <a:pt x="14385" y="0"/>
                    </a:lnTo>
                    <a:lnTo>
                      <a:pt x="14139" y="55"/>
                    </a:lnTo>
                    <a:lnTo>
                      <a:pt x="13893" y="137"/>
                    </a:lnTo>
                    <a:lnTo>
                      <a:pt x="13702" y="301"/>
                    </a:lnTo>
                    <a:lnTo>
                      <a:pt x="13510" y="492"/>
                    </a:lnTo>
                    <a:lnTo>
                      <a:pt x="10420" y="4430"/>
                    </a:lnTo>
                    <a:lnTo>
                      <a:pt x="9982" y="4348"/>
                    </a:lnTo>
                    <a:lnTo>
                      <a:pt x="9545" y="4321"/>
                    </a:lnTo>
                    <a:lnTo>
                      <a:pt x="9080" y="4348"/>
                    </a:lnTo>
                    <a:lnTo>
                      <a:pt x="8642" y="4430"/>
                    </a:lnTo>
                    <a:lnTo>
                      <a:pt x="5552" y="492"/>
                    </a:lnTo>
                    <a:lnTo>
                      <a:pt x="5388" y="301"/>
                    </a:lnTo>
                    <a:lnTo>
                      <a:pt x="5169" y="137"/>
                    </a:lnTo>
                    <a:lnTo>
                      <a:pt x="4923" y="55"/>
                    </a:lnTo>
                    <a:lnTo>
                      <a:pt x="467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3361825" y="3975650"/>
                <a:ext cx="108750" cy="109400"/>
              </a:xfrm>
              <a:custGeom>
                <a:avLst/>
                <a:gdLst/>
                <a:ahLst/>
                <a:cxnLst/>
                <a:rect l="l" t="t" r="r" b="b"/>
                <a:pathLst>
                  <a:path w="4350" h="4376" extrusionOk="0">
                    <a:moveTo>
                      <a:pt x="2189" y="0"/>
                    </a:moveTo>
                    <a:lnTo>
                      <a:pt x="1943" y="28"/>
                    </a:lnTo>
                    <a:lnTo>
                      <a:pt x="1751" y="55"/>
                    </a:lnTo>
                    <a:lnTo>
                      <a:pt x="1532" y="110"/>
                    </a:lnTo>
                    <a:lnTo>
                      <a:pt x="1341" y="192"/>
                    </a:lnTo>
                    <a:lnTo>
                      <a:pt x="1150" y="274"/>
                    </a:lnTo>
                    <a:lnTo>
                      <a:pt x="958" y="383"/>
                    </a:lnTo>
                    <a:lnTo>
                      <a:pt x="794" y="520"/>
                    </a:lnTo>
                    <a:lnTo>
                      <a:pt x="630" y="657"/>
                    </a:lnTo>
                    <a:lnTo>
                      <a:pt x="493" y="793"/>
                    </a:lnTo>
                    <a:lnTo>
                      <a:pt x="356" y="985"/>
                    </a:lnTo>
                    <a:lnTo>
                      <a:pt x="247" y="1149"/>
                    </a:lnTo>
                    <a:lnTo>
                      <a:pt x="165" y="1340"/>
                    </a:lnTo>
                    <a:lnTo>
                      <a:pt x="83" y="1532"/>
                    </a:lnTo>
                    <a:lnTo>
                      <a:pt x="28" y="1750"/>
                    </a:lnTo>
                    <a:lnTo>
                      <a:pt x="1" y="1969"/>
                    </a:lnTo>
                    <a:lnTo>
                      <a:pt x="1" y="2188"/>
                    </a:lnTo>
                    <a:lnTo>
                      <a:pt x="1" y="2407"/>
                    </a:lnTo>
                    <a:lnTo>
                      <a:pt x="28" y="2626"/>
                    </a:lnTo>
                    <a:lnTo>
                      <a:pt x="83" y="2844"/>
                    </a:lnTo>
                    <a:lnTo>
                      <a:pt x="165" y="3036"/>
                    </a:lnTo>
                    <a:lnTo>
                      <a:pt x="247" y="3227"/>
                    </a:lnTo>
                    <a:lnTo>
                      <a:pt x="356" y="3419"/>
                    </a:lnTo>
                    <a:lnTo>
                      <a:pt x="493" y="3583"/>
                    </a:lnTo>
                    <a:lnTo>
                      <a:pt x="630" y="3747"/>
                    </a:lnTo>
                    <a:lnTo>
                      <a:pt x="794" y="3884"/>
                    </a:lnTo>
                    <a:lnTo>
                      <a:pt x="958" y="3993"/>
                    </a:lnTo>
                    <a:lnTo>
                      <a:pt x="1150" y="4102"/>
                    </a:lnTo>
                    <a:lnTo>
                      <a:pt x="1341" y="4212"/>
                    </a:lnTo>
                    <a:lnTo>
                      <a:pt x="1532" y="4266"/>
                    </a:lnTo>
                    <a:lnTo>
                      <a:pt x="1751" y="4321"/>
                    </a:lnTo>
                    <a:lnTo>
                      <a:pt x="1943" y="4376"/>
                    </a:lnTo>
                    <a:lnTo>
                      <a:pt x="2408" y="4376"/>
                    </a:lnTo>
                    <a:lnTo>
                      <a:pt x="2626" y="4321"/>
                    </a:lnTo>
                    <a:lnTo>
                      <a:pt x="2818" y="4266"/>
                    </a:lnTo>
                    <a:lnTo>
                      <a:pt x="3037" y="4212"/>
                    </a:lnTo>
                    <a:lnTo>
                      <a:pt x="3228" y="4102"/>
                    </a:lnTo>
                    <a:lnTo>
                      <a:pt x="3392" y="3993"/>
                    </a:lnTo>
                    <a:lnTo>
                      <a:pt x="3556" y="3884"/>
                    </a:lnTo>
                    <a:lnTo>
                      <a:pt x="3720" y="3747"/>
                    </a:lnTo>
                    <a:lnTo>
                      <a:pt x="3857" y="3583"/>
                    </a:lnTo>
                    <a:lnTo>
                      <a:pt x="3994" y="3419"/>
                    </a:lnTo>
                    <a:lnTo>
                      <a:pt x="4103" y="3227"/>
                    </a:lnTo>
                    <a:lnTo>
                      <a:pt x="4185" y="3036"/>
                    </a:lnTo>
                    <a:lnTo>
                      <a:pt x="4267" y="2844"/>
                    </a:lnTo>
                    <a:lnTo>
                      <a:pt x="4322" y="2626"/>
                    </a:lnTo>
                    <a:lnTo>
                      <a:pt x="4349" y="2407"/>
                    </a:lnTo>
                    <a:lnTo>
                      <a:pt x="4349" y="2188"/>
                    </a:lnTo>
                    <a:lnTo>
                      <a:pt x="4349" y="1969"/>
                    </a:lnTo>
                    <a:lnTo>
                      <a:pt x="4322" y="1750"/>
                    </a:lnTo>
                    <a:lnTo>
                      <a:pt x="4267" y="1532"/>
                    </a:lnTo>
                    <a:lnTo>
                      <a:pt x="4185" y="1340"/>
                    </a:lnTo>
                    <a:lnTo>
                      <a:pt x="4103" y="1149"/>
                    </a:lnTo>
                    <a:lnTo>
                      <a:pt x="3994" y="985"/>
                    </a:lnTo>
                    <a:lnTo>
                      <a:pt x="3857" y="793"/>
                    </a:lnTo>
                    <a:lnTo>
                      <a:pt x="3720" y="657"/>
                    </a:lnTo>
                    <a:lnTo>
                      <a:pt x="3556" y="520"/>
                    </a:lnTo>
                    <a:lnTo>
                      <a:pt x="3392" y="383"/>
                    </a:lnTo>
                    <a:lnTo>
                      <a:pt x="3228" y="274"/>
                    </a:lnTo>
                    <a:lnTo>
                      <a:pt x="3037" y="192"/>
                    </a:lnTo>
                    <a:lnTo>
                      <a:pt x="2818" y="110"/>
                    </a:lnTo>
                    <a:lnTo>
                      <a:pt x="2626" y="55"/>
                    </a:lnTo>
                    <a:lnTo>
                      <a:pt x="2408" y="28"/>
                    </a:lnTo>
                    <a:lnTo>
                      <a:pt x="21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3978525" y="1639525"/>
                <a:ext cx="170250" cy="985200"/>
              </a:xfrm>
              <a:custGeom>
                <a:avLst/>
                <a:gdLst/>
                <a:ahLst/>
                <a:cxnLst/>
                <a:rect l="l" t="t" r="r" b="b"/>
                <a:pathLst>
                  <a:path w="6810" h="39408" extrusionOk="0">
                    <a:moveTo>
                      <a:pt x="3555" y="0"/>
                    </a:moveTo>
                    <a:lnTo>
                      <a:pt x="1805" y="301"/>
                    </a:lnTo>
                    <a:lnTo>
                      <a:pt x="109" y="656"/>
                    </a:lnTo>
                    <a:lnTo>
                      <a:pt x="27" y="4212"/>
                    </a:lnTo>
                    <a:lnTo>
                      <a:pt x="0" y="6263"/>
                    </a:lnTo>
                    <a:lnTo>
                      <a:pt x="0" y="8478"/>
                    </a:lnTo>
                    <a:lnTo>
                      <a:pt x="27" y="10830"/>
                    </a:lnTo>
                    <a:lnTo>
                      <a:pt x="55" y="13318"/>
                    </a:lnTo>
                    <a:lnTo>
                      <a:pt x="137" y="15861"/>
                    </a:lnTo>
                    <a:lnTo>
                      <a:pt x="274" y="18487"/>
                    </a:lnTo>
                    <a:lnTo>
                      <a:pt x="438" y="21167"/>
                    </a:lnTo>
                    <a:lnTo>
                      <a:pt x="656" y="23847"/>
                    </a:lnTo>
                    <a:lnTo>
                      <a:pt x="903" y="26527"/>
                    </a:lnTo>
                    <a:lnTo>
                      <a:pt x="1067" y="27867"/>
                    </a:lnTo>
                    <a:lnTo>
                      <a:pt x="1231" y="29207"/>
                    </a:lnTo>
                    <a:lnTo>
                      <a:pt x="1422" y="30520"/>
                    </a:lnTo>
                    <a:lnTo>
                      <a:pt x="1614" y="31832"/>
                    </a:lnTo>
                    <a:lnTo>
                      <a:pt x="1832" y="33117"/>
                    </a:lnTo>
                    <a:lnTo>
                      <a:pt x="2078" y="34375"/>
                    </a:lnTo>
                    <a:lnTo>
                      <a:pt x="2325" y="35633"/>
                    </a:lnTo>
                    <a:lnTo>
                      <a:pt x="2598" y="36837"/>
                    </a:lnTo>
                    <a:lnTo>
                      <a:pt x="2899" y="38013"/>
                    </a:lnTo>
                    <a:lnTo>
                      <a:pt x="3200" y="39189"/>
                    </a:lnTo>
                    <a:lnTo>
                      <a:pt x="6810" y="39407"/>
                    </a:lnTo>
                    <a:lnTo>
                      <a:pt x="6481" y="38286"/>
                    </a:lnTo>
                    <a:lnTo>
                      <a:pt x="6153" y="37138"/>
                    </a:lnTo>
                    <a:lnTo>
                      <a:pt x="5852" y="35907"/>
                    </a:lnTo>
                    <a:lnTo>
                      <a:pt x="5579" y="34676"/>
                    </a:lnTo>
                    <a:lnTo>
                      <a:pt x="5333" y="33418"/>
                    </a:lnTo>
                    <a:lnTo>
                      <a:pt x="5114" y="32106"/>
                    </a:lnTo>
                    <a:lnTo>
                      <a:pt x="4895" y="30793"/>
                    </a:lnTo>
                    <a:lnTo>
                      <a:pt x="4704" y="29426"/>
                    </a:lnTo>
                    <a:lnTo>
                      <a:pt x="4512" y="28086"/>
                    </a:lnTo>
                    <a:lnTo>
                      <a:pt x="4348" y="26691"/>
                    </a:lnTo>
                    <a:lnTo>
                      <a:pt x="4075" y="23901"/>
                    </a:lnTo>
                    <a:lnTo>
                      <a:pt x="3856" y="21112"/>
                    </a:lnTo>
                    <a:lnTo>
                      <a:pt x="3692" y="18350"/>
                    </a:lnTo>
                    <a:lnTo>
                      <a:pt x="3555" y="15588"/>
                    </a:lnTo>
                    <a:lnTo>
                      <a:pt x="3473" y="12935"/>
                    </a:lnTo>
                    <a:lnTo>
                      <a:pt x="3446" y="10365"/>
                    </a:lnTo>
                    <a:lnTo>
                      <a:pt x="3418" y="7931"/>
                    </a:lnTo>
                    <a:lnTo>
                      <a:pt x="3418" y="5634"/>
                    </a:lnTo>
                    <a:lnTo>
                      <a:pt x="3446" y="3528"/>
                    </a:lnTo>
                    <a:lnTo>
                      <a:pt x="3555"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4235575" y="2740225"/>
                <a:ext cx="659100" cy="659100"/>
              </a:xfrm>
              <a:custGeom>
                <a:avLst/>
                <a:gdLst/>
                <a:ahLst/>
                <a:cxnLst/>
                <a:rect l="l" t="t" r="r" b="b"/>
                <a:pathLst>
                  <a:path w="26364" h="26364" extrusionOk="0">
                    <a:moveTo>
                      <a:pt x="13182" y="1"/>
                    </a:moveTo>
                    <a:lnTo>
                      <a:pt x="12498" y="28"/>
                    </a:lnTo>
                    <a:lnTo>
                      <a:pt x="11842" y="56"/>
                    </a:lnTo>
                    <a:lnTo>
                      <a:pt x="11186" y="165"/>
                    </a:lnTo>
                    <a:lnTo>
                      <a:pt x="10529" y="274"/>
                    </a:lnTo>
                    <a:lnTo>
                      <a:pt x="9900" y="411"/>
                    </a:lnTo>
                    <a:lnTo>
                      <a:pt x="9271" y="603"/>
                    </a:lnTo>
                    <a:lnTo>
                      <a:pt x="8642" y="794"/>
                    </a:lnTo>
                    <a:lnTo>
                      <a:pt x="8068" y="1040"/>
                    </a:lnTo>
                    <a:lnTo>
                      <a:pt x="7466" y="1314"/>
                    </a:lnTo>
                    <a:lnTo>
                      <a:pt x="6892" y="1587"/>
                    </a:lnTo>
                    <a:lnTo>
                      <a:pt x="6345" y="1915"/>
                    </a:lnTo>
                    <a:lnTo>
                      <a:pt x="5826" y="2243"/>
                    </a:lnTo>
                    <a:lnTo>
                      <a:pt x="5306" y="2626"/>
                    </a:lnTo>
                    <a:lnTo>
                      <a:pt x="4814" y="3009"/>
                    </a:lnTo>
                    <a:lnTo>
                      <a:pt x="4321" y="3419"/>
                    </a:lnTo>
                    <a:lnTo>
                      <a:pt x="3857" y="3857"/>
                    </a:lnTo>
                    <a:lnTo>
                      <a:pt x="3419" y="4322"/>
                    </a:lnTo>
                    <a:lnTo>
                      <a:pt x="3009" y="4787"/>
                    </a:lnTo>
                    <a:lnTo>
                      <a:pt x="2626" y="5306"/>
                    </a:lnTo>
                    <a:lnTo>
                      <a:pt x="2243" y="5826"/>
                    </a:lnTo>
                    <a:lnTo>
                      <a:pt x="1915" y="6346"/>
                    </a:lnTo>
                    <a:lnTo>
                      <a:pt x="1587" y="6892"/>
                    </a:lnTo>
                    <a:lnTo>
                      <a:pt x="1313" y="7467"/>
                    </a:lnTo>
                    <a:lnTo>
                      <a:pt x="1040" y="8041"/>
                    </a:lnTo>
                    <a:lnTo>
                      <a:pt x="794" y="8643"/>
                    </a:lnTo>
                    <a:lnTo>
                      <a:pt x="602" y="9272"/>
                    </a:lnTo>
                    <a:lnTo>
                      <a:pt x="411" y="9901"/>
                    </a:lnTo>
                    <a:lnTo>
                      <a:pt x="274" y="10530"/>
                    </a:lnTo>
                    <a:lnTo>
                      <a:pt x="165" y="11186"/>
                    </a:lnTo>
                    <a:lnTo>
                      <a:pt x="83" y="11842"/>
                    </a:lnTo>
                    <a:lnTo>
                      <a:pt x="28" y="12499"/>
                    </a:lnTo>
                    <a:lnTo>
                      <a:pt x="1" y="13182"/>
                    </a:lnTo>
                    <a:lnTo>
                      <a:pt x="28" y="13866"/>
                    </a:lnTo>
                    <a:lnTo>
                      <a:pt x="83" y="14522"/>
                    </a:lnTo>
                    <a:lnTo>
                      <a:pt x="165" y="15206"/>
                    </a:lnTo>
                    <a:lnTo>
                      <a:pt x="274" y="15835"/>
                    </a:lnTo>
                    <a:lnTo>
                      <a:pt x="411" y="16491"/>
                    </a:lnTo>
                    <a:lnTo>
                      <a:pt x="602" y="17093"/>
                    </a:lnTo>
                    <a:lnTo>
                      <a:pt x="794" y="17722"/>
                    </a:lnTo>
                    <a:lnTo>
                      <a:pt x="1040" y="18324"/>
                    </a:lnTo>
                    <a:lnTo>
                      <a:pt x="1313" y="18898"/>
                    </a:lnTo>
                    <a:lnTo>
                      <a:pt x="1587" y="19472"/>
                    </a:lnTo>
                    <a:lnTo>
                      <a:pt x="1915" y="20019"/>
                    </a:lnTo>
                    <a:lnTo>
                      <a:pt x="2243" y="20566"/>
                    </a:lnTo>
                    <a:lnTo>
                      <a:pt x="2626" y="21086"/>
                    </a:lnTo>
                    <a:lnTo>
                      <a:pt x="3009" y="21578"/>
                    </a:lnTo>
                    <a:lnTo>
                      <a:pt x="3419" y="22043"/>
                    </a:lnTo>
                    <a:lnTo>
                      <a:pt x="3857" y="22508"/>
                    </a:lnTo>
                    <a:lnTo>
                      <a:pt x="4321" y="22945"/>
                    </a:lnTo>
                    <a:lnTo>
                      <a:pt x="4814" y="23355"/>
                    </a:lnTo>
                    <a:lnTo>
                      <a:pt x="5306" y="23738"/>
                    </a:lnTo>
                    <a:lnTo>
                      <a:pt x="5826" y="24121"/>
                    </a:lnTo>
                    <a:lnTo>
                      <a:pt x="6345" y="24449"/>
                    </a:lnTo>
                    <a:lnTo>
                      <a:pt x="6892" y="24777"/>
                    </a:lnTo>
                    <a:lnTo>
                      <a:pt x="7466" y="25078"/>
                    </a:lnTo>
                    <a:lnTo>
                      <a:pt x="8068" y="25324"/>
                    </a:lnTo>
                    <a:lnTo>
                      <a:pt x="8642" y="25571"/>
                    </a:lnTo>
                    <a:lnTo>
                      <a:pt x="9271" y="25789"/>
                    </a:lnTo>
                    <a:lnTo>
                      <a:pt x="9900" y="25953"/>
                    </a:lnTo>
                    <a:lnTo>
                      <a:pt x="10529" y="26090"/>
                    </a:lnTo>
                    <a:lnTo>
                      <a:pt x="11186" y="26227"/>
                    </a:lnTo>
                    <a:lnTo>
                      <a:pt x="11842" y="26309"/>
                    </a:lnTo>
                    <a:lnTo>
                      <a:pt x="12498" y="26364"/>
                    </a:lnTo>
                    <a:lnTo>
                      <a:pt x="13866" y="26364"/>
                    </a:lnTo>
                    <a:lnTo>
                      <a:pt x="14522" y="26309"/>
                    </a:lnTo>
                    <a:lnTo>
                      <a:pt x="15206" y="26227"/>
                    </a:lnTo>
                    <a:lnTo>
                      <a:pt x="15835" y="26090"/>
                    </a:lnTo>
                    <a:lnTo>
                      <a:pt x="16491" y="25953"/>
                    </a:lnTo>
                    <a:lnTo>
                      <a:pt x="17120" y="25789"/>
                    </a:lnTo>
                    <a:lnTo>
                      <a:pt x="17722" y="25571"/>
                    </a:lnTo>
                    <a:lnTo>
                      <a:pt x="18323" y="25324"/>
                    </a:lnTo>
                    <a:lnTo>
                      <a:pt x="18897" y="25078"/>
                    </a:lnTo>
                    <a:lnTo>
                      <a:pt x="19472" y="24777"/>
                    </a:lnTo>
                    <a:lnTo>
                      <a:pt x="20019" y="24449"/>
                    </a:lnTo>
                    <a:lnTo>
                      <a:pt x="20566" y="24121"/>
                    </a:lnTo>
                    <a:lnTo>
                      <a:pt x="21085" y="23738"/>
                    </a:lnTo>
                    <a:lnTo>
                      <a:pt x="21577" y="23355"/>
                    </a:lnTo>
                    <a:lnTo>
                      <a:pt x="22042" y="22945"/>
                    </a:lnTo>
                    <a:lnTo>
                      <a:pt x="22507" y="22508"/>
                    </a:lnTo>
                    <a:lnTo>
                      <a:pt x="22945" y="22043"/>
                    </a:lnTo>
                    <a:lnTo>
                      <a:pt x="23355" y="21578"/>
                    </a:lnTo>
                    <a:lnTo>
                      <a:pt x="23738" y="21086"/>
                    </a:lnTo>
                    <a:lnTo>
                      <a:pt x="24121" y="20566"/>
                    </a:lnTo>
                    <a:lnTo>
                      <a:pt x="24449" y="20019"/>
                    </a:lnTo>
                    <a:lnTo>
                      <a:pt x="24777" y="19472"/>
                    </a:lnTo>
                    <a:lnTo>
                      <a:pt x="25078" y="18898"/>
                    </a:lnTo>
                    <a:lnTo>
                      <a:pt x="25324" y="18324"/>
                    </a:lnTo>
                    <a:lnTo>
                      <a:pt x="25570" y="17722"/>
                    </a:lnTo>
                    <a:lnTo>
                      <a:pt x="25789" y="17093"/>
                    </a:lnTo>
                    <a:lnTo>
                      <a:pt x="25953" y="16491"/>
                    </a:lnTo>
                    <a:lnTo>
                      <a:pt x="26090" y="15835"/>
                    </a:lnTo>
                    <a:lnTo>
                      <a:pt x="26226" y="15206"/>
                    </a:lnTo>
                    <a:lnTo>
                      <a:pt x="26309" y="14522"/>
                    </a:lnTo>
                    <a:lnTo>
                      <a:pt x="26363" y="13866"/>
                    </a:lnTo>
                    <a:lnTo>
                      <a:pt x="26363" y="13182"/>
                    </a:lnTo>
                    <a:lnTo>
                      <a:pt x="26363" y="12499"/>
                    </a:lnTo>
                    <a:lnTo>
                      <a:pt x="26309" y="11842"/>
                    </a:lnTo>
                    <a:lnTo>
                      <a:pt x="26226" y="11186"/>
                    </a:lnTo>
                    <a:lnTo>
                      <a:pt x="26090" y="10530"/>
                    </a:lnTo>
                    <a:lnTo>
                      <a:pt x="25953" y="9901"/>
                    </a:lnTo>
                    <a:lnTo>
                      <a:pt x="25789" y="9272"/>
                    </a:lnTo>
                    <a:lnTo>
                      <a:pt x="25570" y="8643"/>
                    </a:lnTo>
                    <a:lnTo>
                      <a:pt x="25324" y="8041"/>
                    </a:lnTo>
                    <a:lnTo>
                      <a:pt x="25078" y="7467"/>
                    </a:lnTo>
                    <a:lnTo>
                      <a:pt x="24777" y="6892"/>
                    </a:lnTo>
                    <a:lnTo>
                      <a:pt x="24449" y="6346"/>
                    </a:lnTo>
                    <a:lnTo>
                      <a:pt x="24121" y="5826"/>
                    </a:lnTo>
                    <a:lnTo>
                      <a:pt x="23738" y="5306"/>
                    </a:lnTo>
                    <a:lnTo>
                      <a:pt x="23355" y="4787"/>
                    </a:lnTo>
                    <a:lnTo>
                      <a:pt x="22945" y="4322"/>
                    </a:lnTo>
                    <a:lnTo>
                      <a:pt x="22507" y="3857"/>
                    </a:lnTo>
                    <a:lnTo>
                      <a:pt x="22042" y="3419"/>
                    </a:lnTo>
                    <a:lnTo>
                      <a:pt x="21577" y="3009"/>
                    </a:lnTo>
                    <a:lnTo>
                      <a:pt x="21085" y="2626"/>
                    </a:lnTo>
                    <a:lnTo>
                      <a:pt x="20566" y="2243"/>
                    </a:lnTo>
                    <a:lnTo>
                      <a:pt x="20019" y="1915"/>
                    </a:lnTo>
                    <a:lnTo>
                      <a:pt x="19472" y="1587"/>
                    </a:lnTo>
                    <a:lnTo>
                      <a:pt x="18897" y="1314"/>
                    </a:lnTo>
                    <a:lnTo>
                      <a:pt x="18323" y="1040"/>
                    </a:lnTo>
                    <a:lnTo>
                      <a:pt x="17722" y="794"/>
                    </a:lnTo>
                    <a:lnTo>
                      <a:pt x="17120" y="603"/>
                    </a:lnTo>
                    <a:lnTo>
                      <a:pt x="16491" y="411"/>
                    </a:lnTo>
                    <a:lnTo>
                      <a:pt x="15835" y="274"/>
                    </a:lnTo>
                    <a:lnTo>
                      <a:pt x="15206" y="165"/>
                    </a:lnTo>
                    <a:lnTo>
                      <a:pt x="14522" y="56"/>
                    </a:lnTo>
                    <a:lnTo>
                      <a:pt x="13866" y="28"/>
                    </a:lnTo>
                    <a:lnTo>
                      <a:pt x="13182" y="1"/>
                    </a:lnTo>
                    <a:close/>
                  </a:path>
                </a:pathLst>
              </a:custGeom>
              <a:solidFill>
                <a:srgbClr val="709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4329925" y="2745700"/>
                <a:ext cx="471075" cy="648850"/>
              </a:xfrm>
              <a:custGeom>
                <a:avLst/>
                <a:gdLst/>
                <a:ahLst/>
                <a:cxnLst/>
                <a:rect l="l" t="t" r="r" b="b"/>
                <a:pathLst>
                  <a:path w="18843" h="25954" extrusionOk="0">
                    <a:moveTo>
                      <a:pt x="7083" y="1"/>
                    </a:moveTo>
                    <a:lnTo>
                      <a:pt x="6509" y="110"/>
                    </a:lnTo>
                    <a:lnTo>
                      <a:pt x="5990" y="247"/>
                    </a:lnTo>
                    <a:lnTo>
                      <a:pt x="5443" y="411"/>
                    </a:lnTo>
                    <a:lnTo>
                      <a:pt x="4923" y="575"/>
                    </a:lnTo>
                    <a:lnTo>
                      <a:pt x="4403" y="766"/>
                    </a:lnTo>
                    <a:lnTo>
                      <a:pt x="3911" y="985"/>
                    </a:lnTo>
                    <a:lnTo>
                      <a:pt x="3419" y="1231"/>
                    </a:lnTo>
                    <a:lnTo>
                      <a:pt x="2927" y="1505"/>
                    </a:lnTo>
                    <a:lnTo>
                      <a:pt x="10310" y="11022"/>
                    </a:lnTo>
                    <a:lnTo>
                      <a:pt x="0" y="11022"/>
                    </a:lnTo>
                    <a:lnTo>
                      <a:pt x="11541" y="25953"/>
                    </a:lnTo>
                    <a:lnTo>
                      <a:pt x="12088" y="25871"/>
                    </a:lnTo>
                    <a:lnTo>
                      <a:pt x="12635" y="25734"/>
                    </a:lnTo>
                    <a:lnTo>
                      <a:pt x="13182" y="25598"/>
                    </a:lnTo>
                    <a:lnTo>
                      <a:pt x="13701" y="25434"/>
                    </a:lnTo>
                    <a:lnTo>
                      <a:pt x="14221" y="25242"/>
                    </a:lnTo>
                    <a:lnTo>
                      <a:pt x="14741" y="25023"/>
                    </a:lnTo>
                    <a:lnTo>
                      <a:pt x="15233" y="24805"/>
                    </a:lnTo>
                    <a:lnTo>
                      <a:pt x="15725" y="24531"/>
                    </a:lnTo>
                    <a:lnTo>
                      <a:pt x="8533" y="15206"/>
                    </a:lnTo>
                    <a:lnTo>
                      <a:pt x="18843" y="15206"/>
                    </a:lnTo>
                    <a:lnTo>
                      <a:pt x="7083"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3115025" y="2739550"/>
                <a:ext cx="355550" cy="237950"/>
              </a:xfrm>
              <a:custGeom>
                <a:avLst/>
                <a:gdLst/>
                <a:ahLst/>
                <a:cxnLst/>
                <a:rect l="l" t="t" r="r" b="b"/>
                <a:pathLst>
                  <a:path w="14222" h="9518" extrusionOk="0">
                    <a:moveTo>
                      <a:pt x="2216" y="1"/>
                    </a:moveTo>
                    <a:lnTo>
                      <a:pt x="1997" y="28"/>
                    </a:lnTo>
                    <a:lnTo>
                      <a:pt x="1778" y="55"/>
                    </a:lnTo>
                    <a:lnTo>
                      <a:pt x="1559" y="110"/>
                    </a:lnTo>
                    <a:lnTo>
                      <a:pt x="1368" y="192"/>
                    </a:lnTo>
                    <a:lnTo>
                      <a:pt x="1177" y="274"/>
                    </a:lnTo>
                    <a:lnTo>
                      <a:pt x="985" y="383"/>
                    </a:lnTo>
                    <a:lnTo>
                      <a:pt x="821" y="520"/>
                    </a:lnTo>
                    <a:lnTo>
                      <a:pt x="657" y="657"/>
                    </a:lnTo>
                    <a:lnTo>
                      <a:pt x="520" y="821"/>
                    </a:lnTo>
                    <a:lnTo>
                      <a:pt x="384" y="985"/>
                    </a:lnTo>
                    <a:lnTo>
                      <a:pt x="274" y="1177"/>
                    </a:lnTo>
                    <a:lnTo>
                      <a:pt x="165" y="1368"/>
                    </a:lnTo>
                    <a:lnTo>
                      <a:pt x="110" y="1559"/>
                    </a:lnTo>
                    <a:lnTo>
                      <a:pt x="55" y="1778"/>
                    </a:lnTo>
                    <a:lnTo>
                      <a:pt x="1" y="1997"/>
                    </a:lnTo>
                    <a:lnTo>
                      <a:pt x="1" y="2216"/>
                    </a:lnTo>
                    <a:lnTo>
                      <a:pt x="1" y="4950"/>
                    </a:lnTo>
                    <a:lnTo>
                      <a:pt x="28" y="5415"/>
                    </a:lnTo>
                    <a:lnTo>
                      <a:pt x="83" y="5880"/>
                    </a:lnTo>
                    <a:lnTo>
                      <a:pt x="219" y="6318"/>
                    </a:lnTo>
                    <a:lnTo>
                      <a:pt x="356" y="6728"/>
                    </a:lnTo>
                    <a:lnTo>
                      <a:pt x="548" y="7138"/>
                    </a:lnTo>
                    <a:lnTo>
                      <a:pt x="794" y="7494"/>
                    </a:lnTo>
                    <a:lnTo>
                      <a:pt x="1040" y="7849"/>
                    </a:lnTo>
                    <a:lnTo>
                      <a:pt x="1341" y="8177"/>
                    </a:lnTo>
                    <a:lnTo>
                      <a:pt x="1669" y="8478"/>
                    </a:lnTo>
                    <a:lnTo>
                      <a:pt x="2024" y="8752"/>
                    </a:lnTo>
                    <a:lnTo>
                      <a:pt x="2380" y="8970"/>
                    </a:lnTo>
                    <a:lnTo>
                      <a:pt x="2790" y="9162"/>
                    </a:lnTo>
                    <a:lnTo>
                      <a:pt x="3200" y="9326"/>
                    </a:lnTo>
                    <a:lnTo>
                      <a:pt x="3638" y="9435"/>
                    </a:lnTo>
                    <a:lnTo>
                      <a:pt x="4103" y="9490"/>
                    </a:lnTo>
                    <a:lnTo>
                      <a:pt x="4568" y="9517"/>
                    </a:lnTo>
                    <a:lnTo>
                      <a:pt x="12225" y="9517"/>
                    </a:lnTo>
                    <a:lnTo>
                      <a:pt x="12444" y="9463"/>
                    </a:lnTo>
                    <a:lnTo>
                      <a:pt x="12662" y="9408"/>
                    </a:lnTo>
                    <a:lnTo>
                      <a:pt x="12881" y="9353"/>
                    </a:lnTo>
                    <a:lnTo>
                      <a:pt x="13073" y="9244"/>
                    </a:lnTo>
                    <a:lnTo>
                      <a:pt x="13237" y="9135"/>
                    </a:lnTo>
                    <a:lnTo>
                      <a:pt x="13428" y="9025"/>
                    </a:lnTo>
                    <a:lnTo>
                      <a:pt x="13565" y="8861"/>
                    </a:lnTo>
                    <a:lnTo>
                      <a:pt x="13729" y="8724"/>
                    </a:lnTo>
                    <a:lnTo>
                      <a:pt x="13838" y="8533"/>
                    </a:lnTo>
                    <a:lnTo>
                      <a:pt x="13948" y="8369"/>
                    </a:lnTo>
                    <a:lnTo>
                      <a:pt x="14057" y="8150"/>
                    </a:lnTo>
                    <a:lnTo>
                      <a:pt x="14139" y="7959"/>
                    </a:lnTo>
                    <a:lnTo>
                      <a:pt x="14194" y="7740"/>
                    </a:lnTo>
                    <a:lnTo>
                      <a:pt x="14221" y="7521"/>
                    </a:lnTo>
                    <a:lnTo>
                      <a:pt x="14221" y="7302"/>
                    </a:lnTo>
                    <a:lnTo>
                      <a:pt x="14221" y="4568"/>
                    </a:lnTo>
                    <a:lnTo>
                      <a:pt x="14194" y="4103"/>
                    </a:lnTo>
                    <a:lnTo>
                      <a:pt x="14139" y="3638"/>
                    </a:lnTo>
                    <a:lnTo>
                      <a:pt x="14030" y="3200"/>
                    </a:lnTo>
                    <a:lnTo>
                      <a:pt x="13866" y="2790"/>
                    </a:lnTo>
                    <a:lnTo>
                      <a:pt x="13674" y="2380"/>
                    </a:lnTo>
                    <a:lnTo>
                      <a:pt x="13455" y="2024"/>
                    </a:lnTo>
                    <a:lnTo>
                      <a:pt x="13182" y="1669"/>
                    </a:lnTo>
                    <a:lnTo>
                      <a:pt x="12881" y="1341"/>
                    </a:lnTo>
                    <a:lnTo>
                      <a:pt x="12580" y="1040"/>
                    </a:lnTo>
                    <a:lnTo>
                      <a:pt x="12225" y="794"/>
                    </a:lnTo>
                    <a:lnTo>
                      <a:pt x="11842" y="548"/>
                    </a:lnTo>
                    <a:lnTo>
                      <a:pt x="11432" y="356"/>
                    </a:lnTo>
                    <a:lnTo>
                      <a:pt x="11022" y="219"/>
                    </a:lnTo>
                    <a:lnTo>
                      <a:pt x="10584" y="110"/>
                    </a:lnTo>
                    <a:lnTo>
                      <a:pt x="10119" y="28"/>
                    </a:lnTo>
                    <a:lnTo>
                      <a:pt x="9654"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2802600" y="3073875"/>
                <a:ext cx="115550" cy="115575"/>
              </a:xfrm>
              <a:custGeom>
                <a:avLst/>
                <a:gdLst/>
                <a:ahLst/>
                <a:cxnLst/>
                <a:rect l="l" t="t" r="r" b="b"/>
                <a:pathLst>
                  <a:path w="4622" h="4623" extrusionOk="0">
                    <a:moveTo>
                      <a:pt x="2078" y="0"/>
                    </a:moveTo>
                    <a:lnTo>
                      <a:pt x="1860" y="28"/>
                    </a:lnTo>
                    <a:lnTo>
                      <a:pt x="1641" y="110"/>
                    </a:lnTo>
                    <a:lnTo>
                      <a:pt x="1422" y="164"/>
                    </a:lnTo>
                    <a:lnTo>
                      <a:pt x="1231" y="274"/>
                    </a:lnTo>
                    <a:lnTo>
                      <a:pt x="1039" y="383"/>
                    </a:lnTo>
                    <a:lnTo>
                      <a:pt x="848" y="520"/>
                    </a:lnTo>
                    <a:lnTo>
                      <a:pt x="684" y="657"/>
                    </a:lnTo>
                    <a:lnTo>
                      <a:pt x="547" y="821"/>
                    </a:lnTo>
                    <a:lnTo>
                      <a:pt x="410" y="1012"/>
                    </a:lnTo>
                    <a:lnTo>
                      <a:pt x="301" y="1204"/>
                    </a:lnTo>
                    <a:lnTo>
                      <a:pt x="191" y="1395"/>
                    </a:lnTo>
                    <a:lnTo>
                      <a:pt x="109" y="1614"/>
                    </a:lnTo>
                    <a:lnTo>
                      <a:pt x="55" y="1833"/>
                    </a:lnTo>
                    <a:lnTo>
                      <a:pt x="27" y="2051"/>
                    </a:lnTo>
                    <a:lnTo>
                      <a:pt x="0" y="2298"/>
                    </a:lnTo>
                    <a:lnTo>
                      <a:pt x="27" y="2544"/>
                    </a:lnTo>
                    <a:lnTo>
                      <a:pt x="55" y="2762"/>
                    </a:lnTo>
                    <a:lnTo>
                      <a:pt x="109" y="2981"/>
                    </a:lnTo>
                    <a:lnTo>
                      <a:pt x="191" y="3200"/>
                    </a:lnTo>
                    <a:lnTo>
                      <a:pt x="301" y="3391"/>
                    </a:lnTo>
                    <a:lnTo>
                      <a:pt x="410" y="3583"/>
                    </a:lnTo>
                    <a:lnTo>
                      <a:pt x="547" y="3774"/>
                    </a:lnTo>
                    <a:lnTo>
                      <a:pt x="684" y="3938"/>
                    </a:lnTo>
                    <a:lnTo>
                      <a:pt x="848" y="4075"/>
                    </a:lnTo>
                    <a:lnTo>
                      <a:pt x="1039" y="4212"/>
                    </a:lnTo>
                    <a:lnTo>
                      <a:pt x="1231" y="4321"/>
                    </a:lnTo>
                    <a:lnTo>
                      <a:pt x="1422" y="4431"/>
                    </a:lnTo>
                    <a:lnTo>
                      <a:pt x="1641" y="4513"/>
                    </a:lnTo>
                    <a:lnTo>
                      <a:pt x="1860" y="4567"/>
                    </a:lnTo>
                    <a:lnTo>
                      <a:pt x="2078" y="4595"/>
                    </a:lnTo>
                    <a:lnTo>
                      <a:pt x="2325" y="4622"/>
                    </a:lnTo>
                    <a:lnTo>
                      <a:pt x="2543" y="4595"/>
                    </a:lnTo>
                    <a:lnTo>
                      <a:pt x="2789" y="4567"/>
                    </a:lnTo>
                    <a:lnTo>
                      <a:pt x="3008" y="4513"/>
                    </a:lnTo>
                    <a:lnTo>
                      <a:pt x="3227" y="4431"/>
                    </a:lnTo>
                    <a:lnTo>
                      <a:pt x="3418" y="4321"/>
                    </a:lnTo>
                    <a:lnTo>
                      <a:pt x="3610" y="4212"/>
                    </a:lnTo>
                    <a:lnTo>
                      <a:pt x="3774" y="4075"/>
                    </a:lnTo>
                    <a:lnTo>
                      <a:pt x="3938" y="3938"/>
                    </a:lnTo>
                    <a:lnTo>
                      <a:pt x="4102" y="3774"/>
                    </a:lnTo>
                    <a:lnTo>
                      <a:pt x="4239" y="3583"/>
                    </a:lnTo>
                    <a:lnTo>
                      <a:pt x="4348" y="3391"/>
                    </a:lnTo>
                    <a:lnTo>
                      <a:pt x="4458" y="3200"/>
                    </a:lnTo>
                    <a:lnTo>
                      <a:pt x="4512" y="2981"/>
                    </a:lnTo>
                    <a:lnTo>
                      <a:pt x="4567" y="2762"/>
                    </a:lnTo>
                    <a:lnTo>
                      <a:pt x="4622" y="2544"/>
                    </a:lnTo>
                    <a:lnTo>
                      <a:pt x="4622" y="2298"/>
                    </a:lnTo>
                    <a:lnTo>
                      <a:pt x="4622" y="2051"/>
                    </a:lnTo>
                    <a:lnTo>
                      <a:pt x="4567" y="1833"/>
                    </a:lnTo>
                    <a:lnTo>
                      <a:pt x="4512" y="1614"/>
                    </a:lnTo>
                    <a:lnTo>
                      <a:pt x="4458" y="1395"/>
                    </a:lnTo>
                    <a:lnTo>
                      <a:pt x="4348" y="1204"/>
                    </a:lnTo>
                    <a:lnTo>
                      <a:pt x="4239" y="1012"/>
                    </a:lnTo>
                    <a:lnTo>
                      <a:pt x="4102" y="821"/>
                    </a:lnTo>
                    <a:lnTo>
                      <a:pt x="3938" y="657"/>
                    </a:lnTo>
                    <a:lnTo>
                      <a:pt x="3774" y="520"/>
                    </a:lnTo>
                    <a:lnTo>
                      <a:pt x="3610" y="383"/>
                    </a:lnTo>
                    <a:lnTo>
                      <a:pt x="3418" y="274"/>
                    </a:lnTo>
                    <a:lnTo>
                      <a:pt x="3227" y="164"/>
                    </a:lnTo>
                    <a:lnTo>
                      <a:pt x="3008" y="110"/>
                    </a:lnTo>
                    <a:lnTo>
                      <a:pt x="2789" y="28"/>
                    </a:lnTo>
                    <a:lnTo>
                      <a:pt x="2543" y="0"/>
                    </a:lnTo>
                    <a:close/>
                  </a:path>
                </a:pathLst>
              </a:custGeom>
              <a:solidFill>
                <a:srgbClr val="FCE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2802600" y="3073875"/>
                <a:ext cx="115550" cy="115575"/>
              </a:xfrm>
              <a:custGeom>
                <a:avLst/>
                <a:gdLst/>
                <a:ahLst/>
                <a:cxnLst/>
                <a:rect l="l" t="t" r="r" b="b"/>
                <a:pathLst>
                  <a:path w="4622" h="4623" fill="none" extrusionOk="0">
                    <a:moveTo>
                      <a:pt x="2325" y="0"/>
                    </a:moveTo>
                    <a:lnTo>
                      <a:pt x="2325" y="0"/>
                    </a:lnTo>
                    <a:lnTo>
                      <a:pt x="2078" y="0"/>
                    </a:lnTo>
                    <a:lnTo>
                      <a:pt x="1860" y="28"/>
                    </a:lnTo>
                    <a:lnTo>
                      <a:pt x="1641" y="110"/>
                    </a:lnTo>
                    <a:lnTo>
                      <a:pt x="1422" y="164"/>
                    </a:lnTo>
                    <a:lnTo>
                      <a:pt x="1231" y="274"/>
                    </a:lnTo>
                    <a:lnTo>
                      <a:pt x="1039" y="383"/>
                    </a:lnTo>
                    <a:lnTo>
                      <a:pt x="848" y="520"/>
                    </a:lnTo>
                    <a:lnTo>
                      <a:pt x="684" y="657"/>
                    </a:lnTo>
                    <a:lnTo>
                      <a:pt x="547" y="821"/>
                    </a:lnTo>
                    <a:lnTo>
                      <a:pt x="410" y="1012"/>
                    </a:lnTo>
                    <a:lnTo>
                      <a:pt x="301" y="1204"/>
                    </a:lnTo>
                    <a:lnTo>
                      <a:pt x="191" y="1395"/>
                    </a:lnTo>
                    <a:lnTo>
                      <a:pt x="109" y="1614"/>
                    </a:lnTo>
                    <a:lnTo>
                      <a:pt x="55" y="1833"/>
                    </a:lnTo>
                    <a:lnTo>
                      <a:pt x="27" y="2051"/>
                    </a:lnTo>
                    <a:lnTo>
                      <a:pt x="0" y="2298"/>
                    </a:lnTo>
                    <a:lnTo>
                      <a:pt x="0" y="2298"/>
                    </a:lnTo>
                    <a:lnTo>
                      <a:pt x="27" y="2544"/>
                    </a:lnTo>
                    <a:lnTo>
                      <a:pt x="55" y="2762"/>
                    </a:lnTo>
                    <a:lnTo>
                      <a:pt x="109" y="2981"/>
                    </a:lnTo>
                    <a:lnTo>
                      <a:pt x="191" y="3200"/>
                    </a:lnTo>
                    <a:lnTo>
                      <a:pt x="301" y="3391"/>
                    </a:lnTo>
                    <a:lnTo>
                      <a:pt x="410" y="3583"/>
                    </a:lnTo>
                    <a:lnTo>
                      <a:pt x="547" y="3774"/>
                    </a:lnTo>
                    <a:lnTo>
                      <a:pt x="684" y="3938"/>
                    </a:lnTo>
                    <a:lnTo>
                      <a:pt x="848" y="4075"/>
                    </a:lnTo>
                    <a:lnTo>
                      <a:pt x="1039" y="4212"/>
                    </a:lnTo>
                    <a:lnTo>
                      <a:pt x="1231" y="4321"/>
                    </a:lnTo>
                    <a:lnTo>
                      <a:pt x="1422" y="4431"/>
                    </a:lnTo>
                    <a:lnTo>
                      <a:pt x="1641" y="4513"/>
                    </a:lnTo>
                    <a:lnTo>
                      <a:pt x="1860" y="4567"/>
                    </a:lnTo>
                    <a:lnTo>
                      <a:pt x="2078" y="4595"/>
                    </a:lnTo>
                    <a:lnTo>
                      <a:pt x="2325" y="4622"/>
                    </a:lnTo>
                    <a:lnTo>
                      <a:pt x="2325" y="4622"/>
                    </a:lnTo>
                    <a:lnTo>
                      <a:pt x="2543" y="4595"/>
                    </a:lnTo>
                    <a:lnTo>
                      <a:pt x="2789" y="4567"/>
                    </a:lnTo>
                    <a:lnTo>
                      <a:pt x="3008" y="4513"/>
                    </a:lnTo>
                    <a:lnTo>
                      <a:pt x="3227" y="4431"/>
                    </a:lnTo>
                    <a:lnTo>
                      <a:pt x="3418" y="4321"/>
                    </a:lnTo>
                    <a:lnTo>
                      <a:pt x="3610" y="4212"/>
                    </a:lnTo>
                    <a:lnTo>
                      <a:pt x="3774" y="4075"/>
                    </a:lnTo>
                    <a:lnTo>
                      <a:pt x="3938" y="3938"/>
                    </a:lnTo>
                    <a:lnTo>
                      <a:pt x="4102" y="3774"/>
                    </a:lnTo>
                    <a:lnTo>
                      <a:pt x="4239" y="3583"/>
                    </a:lnTo>
                    <a:lnTo>
                      <a:pt x="4348" y="3391"/>
                    </a:lnTo>
                    <a:lnTo>
                      <a:pt x="4458" y="3200"/>
                    </a:lnTo>
                    <a:lnTo>
                      <a:pt x="4512" y="2981"/>
                    </a:lnTo>
                    <a:lnTo>
                      <a:pt x="4567" y="2762"/>
                    </a:lnTo>
                    <a:lnTo>
                      <a:pt x="4622" y="2544"/>
                    </a:lnTo>
                    <a:lnTo>
                      <a:pt x="4622" y="2298"/>
                    </a:lnTo>
                    <a:lnTo>
                      <a:pt x="4622" y="2298"/>
                    </a:lnTo>
                    <a:lnTo>
                      <a:pt x="4622" y="2051"/>
                    </a:lnTo>
                    <a:lnTo>
                      <a:pt x="4567" y="1833"/>
                    </a:lnTo>
                    <a:lnTo>
                      <a:pt x="4512" y="1614"/>
                    </a:lnTo>
                    <a:lnTo>
                      <a:pt x="4458" y="1395"/>
                    </a:lnTo>
                    <a:lnTo>
                      <a:pt x="4348" y="1204"/>
                    </a:lnTo>
                    <a:lnTo>
                      <a:pt x="4239" y="1012"/>
                    </a:lnTo>
                    <a:lnTo>
                      <a:pt x="4102" y="821"/>
                    </a:lnTo>
                    <a:lnTo>
                      <a:pt x="3938" y="657"/>
                    </a:lnTo>
                    <a:lnTo>
                      <a:pt x="3774" y="520"/>
                    </a:lnTo>
                    <a:lnTo>
                      <a:pt x="3610" y="383"/>
                    </a:lnTo>
                    <a:lnTo>
                      <a:pt x="3418" y="274"/>
                    </a:lnTo>
                    <a:lnTo>
                      <a:pt x="3227" y="164"/>
                    </a:lnTo>
                    <a:lnTo>
                      <a:pt x="3008" y="110"/>
                    </a:lnTo>
                    <a:lnTo>
                      <a:pt x="2789" y="28"/>
                    </a:lnTo>
                    <a:lnTo>
                      <a:pt x="2543" y="0"/>
                    </a:lnTo>
                    <a:lnTo>
                      <a:pt x="23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7190425" y="3601675"/>
                <a:ext cx="190100" cy="51975"/>
              </a:xfrm>
              <a:custGeom>
                <a:avLst/>
                <a:gdLst/>
                <a:ahLst/>
                <a:cxnLst/>
                <a:rect l="l" t="t" r="r" b="b"/>
                <a:pathLst>
                  <a:path w="7604" h="2079" extrusionOk="0">
                    <a:moveTo>
                      <a:pt x="685" y="0"/>
                    </a:moveTo>
                    <a:lnTo>
                      <a:pt x="520" y="55"/>
                    </a:lnTo>
                    <a:lnTo>
                      <a:pt x="384" y="137"/>
                    </a:lnTo>
                    <a:lnTo>
                      <a:pt x="247" y="246"/>
                    </a:lnTo>
                    <a:lnTo>
                      <a:pt x="165" y="356"/>
                    </a:lnTo>
                    <a:lnTo>
                      <a:pt x="83" y="493"/>
                    </a:lnTo>
                    <a:lnTo>
                      <a:pt x="28" y="657"/>
                    </a:lnTo>
                    <a:lnTo>
                      <a:pt x="1" y="821"/>
                    </a:lnTo>
                    <a:lnTo>
                      <a:pt x="28" y="985"/>
                    </a:lnTo>
                    <a:lnTo>
                      <a:pt x="56" y="1149"/>
                    </a:lnTo>
                    <a:lnTo>
                      <a:pt x="138" y="1313"/>
                    </a:lnTo>
                    <a:lnTo>
                      <a:pt x="247" y="1422"/>
                    </a:lnTo>
                    <a:lnTo>
                      <a:pt x="356" y="1532"/>
                    </a:lnTo>
                    <a:lnTo>
                      <a:pt x="520" y="1614"/>
                    </a:lnTo>
                    <a:lnTo>
                      <a:pt x="657" y="1669"/>
                    </a:lnTo>
                    <a:lnTo>
                      <a:pt x="849" y="1696"/>
                    </a:lnTo>
                    <a:lnTo>
                      <a:pt x="2380" y="1751"/>
                    </a:lnTo>
                    <a:lnTo>
                      <a:pt x="4103" y="1833"/>
                    </a:lnTo>
                    <a:lnTo>
                      <a:pt x="7521" y="2079"/>
                    </a:lnTo>
                    <a:lnTo>
                      <a:pt x="7603" y="356"/>
                    </a:lnTo>
                    <a:lnTo>
                      <a:pt x="4158" y="137"/>
                    </a:lnTo>
                    <a:lnTo>
                      <a:pt x="2435" y="55"/>
                    </a:lnTo>
                    <a:lnTo>
                      <a:pt x="876"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7197275" y="3694650"/>
                <a:ext cx="177775" cy="51300"/>
              </a:xfrm>
              <a:custGeom>
                <a:avLst/>
                <a:gdLst/>
                <a:ahLst/>
                <a:cxnLst/>
                <a:rect l="l" t="t" r="r" b="b"/>
                <a:pathLst>
                  <a:path w="7111" h="2052" extrusionOk="0">
                    <a:moveTo>
                      <a:pt x="848" y="1"/>
                    </a:moveTo>
                    <a:lnTo>
                      <a:pt x="657" y="28"/>
                    </a:lnTo>
                    <a:lnTo>
                      <a:pt x="493" y="83"/>
                    </a:lnTo>
                    <a:lnTo>
                      <a:pt x="356" y="165"/>
                    </a:lnTo>
                    <a:lnTo>
                      <a:pt x="219" y="247"/>
                    </a:lnTo>
                    <a:lnTo>
                      <a:pt x="137" y="383"/>
                    </a:lnTo>
                    <a:lnTo>
                      <a:pt x="55" y="520"/>
                    </a:lnTo>
                    <a:lnTo>
                      <a:pt x="0" y="657"/>
                    </a:lnTo>
                    <a:lnTo>
                      <a:pt x="0" y="848"/>
                    </a:lnTo>
                    <a:lnTo>
                      <a:pt x="0" y="1012"/>
                    </a:lnTo>
                    <a:lnTo>
                      <a:pt x="55" y="1176"/>
                    </a:lnTo>
                    <a:lnTo>
                      <a:pt x="110" y="1313"/>
                    </a:lnTo>
                    <a:lnTo>
                      <a:pt x="219" y="1450"/>
                    </a:lnTo>
                    <a:lnTo>
                      <a:pt x="356" y="1559"/>
                    </a:lnTo>
                    <a:lnTo>
                      <a:pt x="493" y="1641"/>
                    </a:lnTo>
                    <a:lnTo>
                      <a:pt x="657" y="1696"/>
                    </a:lnTo>
                    <a:lnTo>
                      <a:pt x="821" y="1723"/>
                    </a:lnTo>
                    <a:lnTo>
                      <a:pt x="2215" y="1778"/>
                    </a:lnTo>
                    <a:lnTo>
                      <a:pt x="3774" y="1833"/>
                    </a:lnTo>
                    <a:lnTo>
                      <a:pt x="6974" y="2052"/>
                    </a:lnTo>
                    <a:lnTo>
                      <a:pt x="7111" y="356"/>
                    </a:lnTo>
                    <a:lnTo>
                      <a:pt x="3884" y="137"/>
                    </a:lnTo>
                    <a:lnTo>
                      <a:pt x="2297" y="55"/>
                    </a:lnTo>
                    <a:lnTo>
                      <a:pt x="848"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7203425" y="3788325"/>
                <a:ext cx="162050" cy="49925"/>
              </a:xfrm>
              <a:custGeom>
                <a:avLst/>
                <a:gdLst/>
                <a:ahLst/>
                <a:cxnLst/>
                <a:rect l="l" t="t" r="r" b="b"/>
                <a:pathLst>
                  <a:path w="6482" h="1997" extrusionOk="0">
                    <a:moveTo>
                      <a:pt x="848" y="0"/>
                    </a:moveTo>
                    <a:lnTo>
                      <a:pt x="684" y="27"/>
                    </a:lnTo>
                    <a:lnTo>
                      <a:pt x="520" y="55"/>
                    </a:lnTo>
                    <a:lnTo>
                      <a:pt x="383" y="137"/>
                    </a:lnTo>
                    <a:lnTo>
                      <a:pt x="247" y="246"/>
                    </a:lnTo>
                    <a:lnTo>
                      <a:pt x="137" y="356"/>
                    </a:lnTo>
                    <a:lnTo>
                      <a:pt x="82" y="492"/>
                    </a:lnTo>
                    <a:lnTo>
                      <a:pt x="28" y="656"/>
                    </a:lnTo>
                    <a:lnTo>
                      <a:pt x="0" y="821"/>
                    </a:lnTo>
                    <a:lnTo>
                      <a:pt x="0" y="1012"/>
                    </a:lnTo>
                    <a:lnTo>
                      <a:pt x="55" y="1176"/>
                    </a:lnTo>
                    <a:lnTo>
                      <a:pt x="137" y="1313"/>
                    </a:lnTo>
                    <a:lnTo>
                      <a:pt x="219" y="1449"/>
                    </a:lnTo>
                    <a:lnTo>
                      <a:pt x="356" y="1532"/>
                    </a:lnTo>
                    <a:lnTo>
                      <a:pt x="493" y="1641"/>
                    </a:lnTo>
                    <a:lnTo>
                      <a:pt x="657" y="1668"/>
                    </a:lnTo>
                    <a:lnTo>
                      <a:pt x="821" y="1696"/>
                    </a:lnTo>
                    <a:lnTo>
                      <a:pt x="2051" y="1750"/>
                    </a:lnTo>
                    <a:lnTo>
                      <a:pt x="3419" y="1805"/>
                    </a:lnTo>
                    <a:lnTo>
                      <a:pt x="6236" y="1996"/>
                    </a:lnTo>
                    <a:lnTo>
                      <a:pt x="6482" y="301"/>
                    </a:lnTo>
                    <a:lnTo>
                      <a:pt x="3556" y="109"/>
                    </a:lnTo>
                    <a:lnTo>
                      <a:pt x="2133" y="55"/>
                    </a:lnTo>
                    <a:lnTo>
                      <a:pt x="876"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5243325" y="2546075"/>
                <a:ext cx="408850" cy="350075"/>
              </a:xfrm>
              <a:custGeom>
                <a:avLst/>
                <a:gdLst/>
                <a:ahLst/>
                <a:cxnLst/>
                <a:rect l="l" t="t" r="r" b="b"/>
                <a:pathLst>
                  <a:path w="16354" h="14003" extrusionOk="0">
                    <a:moveTo>
                      <a:pt x="4704" y="0"/>
                    </a:moveTo>
                    <a:lnTo>
                      <a:pt x="4239" y="28"/>
                    </a:lnTo>
                    <a:lnTo>
                      <a:pt x="3829" y="82"/>
                    </a:lnTo>
                    <a:lnTo>
                      <a:pt x="3473" y="164"/>
                    </a:lnTo>
                    <a:lnTo>
                      <a:pt x="3172" y="274"/>
                    </a:lnTo>
                    <a:lnTo>
                      <a:pt x="3036" y="356"/>
                    </a:lnTo>
                    <a:lnTo>
                      <a:pt x="2926" y="438"/>
                    </a:lnTo>
                    <a:lnTo>
                      <a:pt x="2434" y="958"/>
                    </a:lnTo>
                    <a:lnTo>
                      <a:pt x="1969" y="1477"/>
                    </a:lnTo>
                    <a:lnTo>
                      <a:pt x="1586" y="2024"/>
                    </a:lnTo>
                    <a:lnTo>
                      <a:pt x="1231" y="2544"/>
                    </a:lnTo>
                    <a:lnTo>
                      <a:pt x="930" y="3091"/>
                    </a:lnTo>
                    <a:lnTo>
                      <a:pt x="684" y="3638"/>
                    </a:lnTo>
                    <a:lnTo>
                      <a:pt x="492" y="4157"/>
                    </a:lnTo>
                    <a:lnTo>
                      <a:pt x="328" y="4704"/>
                    </a:lnTo>
                    <a:lnTo>
                      <a:pt x="192" y="5251"/>
                    </a:lnTo>
                    <a:lnTo>
                      <a:pt x="110" y="5771"/>
                    </a:lnTo>
                    <a:lnTo>
                      <a:pt x="55" y="6290"/>
                    </a:lnTo>
                    <a:lnTo>
                      <a:pt x="0" y="6810"/>
                    </a:lnTo>
                    <a:lnTo>
                      <a:pt x="0" y="7329"/>
                    </a:lnTo>
                    <a:lnTo>
                      <a:pt x="28" y="7822"/>
                    </a:lnTo>
                    <a:lnTo>
                      <a:pt x="82" y="8314"/>
                    </a:lnTo>
                    <a:lnTo>
                      <a:pt x="137" y="8779"/>
                    </a:lnTo>
                    <a:lnTo>
                      <a:pt x="219" y="9216"/>
                    </a:lnTo>
                    <a:lnTo>
                      <a:pt x="328" y="9654"/>
                    </a:lnTo>
                    <a:lnTo>
                      <a:pt x="547" y="10474"/>
                    </a:lnTo>
                    <a:lnTo>
                      <a:pt x="793" y="11185"/>
                    </a:lnTo>
                    <a:lnTo>
                      <a:pt x="1039" y="11814"/>
                    </a:lnTo>
                    <a:lnTo>
                      <a:pt x="1258" y="12334"/>
                    </a:lnTo>
                    <a:lnTo>
                      <a:pt x="1450" y="12689"/>
                    </a:lnTo>
                    <a:lnTo>
                      <a:pt x="1641" y="13018"/>
                    </a:lnTo>
                    <a:lnTo>
                      <a:pt x="1997" y="13100"/>
                    </a:lnTo>
                    <a:lnTo>
                      <a:pt x="3036" y="13318"/>
                    </a:lnTo>
                    <a:lnTo>
                      <a:pt x="3747" y="13455"/>
                    </a:lnTo>
                    <a:lnTo>
                      <a:pt x="4567" y="13592"/>
                    </a:lnTo>
                    <a:lnTo>
                      <a:pt x="5470" y="13729"/>
                    </a:lnTo>
                    <a:lnTo>
                      <a:pt x="6427" y="13838"/>
                    </a:lnTo>
                    <a:lnTo>
                      <a:pt x="7439" y="13947"/>
                    </a:lnTo>
                    <a:lnTo>
                      <a:pt x="8505" y="13975"/>
                    </a:lnTo>
                    <a:lnTo>
                      <a:pt x="9544" y="14002"/>
                    </a:lnTo>
                    <a:lnTo>
                      <a:pt x="10611" y="13947"/>
                    </a:lnTo>
                    <a:lnTo>
                      <a:pt x="11131" y="13893"/>
                    </a:lnTo>
                    <a:lnTo>
                      <a:pt x="11623" y="13838"/>
                    </a:lnTo>
                    <a:lnTo>
                      <a:pt x="12115" y="13756"/>
                    </a:lnTo>
                    <a:lnTo>
                      <a:pt x="12607" y="13647"/>
                    </a:lnTo>
                    <a:lnTo>
                      <a:pt x="13072" y="13537"/>
                    </a:lnTo>
                    <a:lnTo>
                      <a:pt x="13510" y="13373"/>
                    </a:lnTo>
                    <a:lnTo>
                      <a:pt x="13947" y="13209"/>
                    </a:lnTo>
                    <a:lnTo>
                      <a:pt x="14330" y="13018"/>
                    </a:lnTo>
                    <a:lnTo>
                      <a:pt x="14795" y="12744"/>
                    </a:lnTo>
                    <a:lnTo>
                      <a:pt x="15178" y="12443"/>
                    </a:lnTo>
                    <a:lnTo>
                      <a:pt x="15506" y="12115"/>
                    </a:lnTo>
                    <a:lnTo>
                      <a:pt x="15780" y="11760"/>
                    </a:lnTo>
                    <a:lnTo>
                      <a:pt x="15998" y="11377"/>
                    </a:lnTo>
                    <a:lnTo>
                      <a:pt x="16162" y="10967"/>
                    </a:lnTo>
                    <a:lnTo>
                      <a:pt x="16272" y="10556"/>
                    </a:lnTo>
                    <a:lnTo>
                      <a:pt x="16326" y="10119"/>
                    </a:lnTo>
                    <a:lnTo>
                      <a:pt x="16354" y="9681"/>
                    </a:lnTo>
                    <a:lnTo>
                      <a:pt x="16326" y="9216"/>
                    </a:lnTo>
                    <a:lnTo>
                      <a:pt x="16244" y="8751"/>
                    </a:lnTo>
                    <a:lnTo>
                      <a:pt x="16135" y="8259"/>
                    </a:lnTo>
                    <a:lnTo>
                      <a:pt x="15971" y="7794"/>
                    </a:lnTo>
                    <a:lnTo>
                      <a:pt x="15807" y="7302"/>
                    </a:lnTo>
                    <a:lnTo>
                      <a:pt x="15588" y="6810"/>
                    </a:lnTo>
                    <a:lnTo>
                      <a:pt x="15342" y="6345"/>
                    </a:lnTo>
                    <a:lnTo>
                      <a:pt x="15096" y="5880"/>
                    </a:lnTo>
                    <a:lnTo>
                      <a:pt x="14795" y="5388"/>
                    </a:lnTo>
                    <a:lnTo>
                      <a:pt x="14467" y="4950"/>
                    </a:lnTo>
                    <a:lnTo>
                      <a:pt x="14139" y="4485"/>
                    </a:lnTo>
                    <a:lnTo>
                      <a:pt x="13811" y="4048"/>
                    </a:lnTo>
                    <a:lnTo>
                      <a:pt x="13455" y="3638"/>
                    </a:lnTo>
                    <a:lnTo>
                      <a:pt x="13072" y="3227"/>
                    </a:lnTo>
                    <a:lnTo>
                      <a:pt x="12689" y="2844"/>
                    </a:lnTo>
                    <a:lnTo>
                      <a:pt x="12306" y="2489"/>
                    </a:lnTo>
                    <a:lnTo>
                      <a:pt x="11924" y="2161"/>
                    </a:lnTo>
                    <a:lnTo>
                      <a:pt x="11541" y="1860"/>
                    </a:lnTo>
                    <a:lnTo>
                      <a:pt x="11158" y="1587"/>
                    </a:lnTo>
                    <a:lnTo>
                      <a:pt x="10775" y="1340"/>
                    </a:lnTo>
                    <a:lnTo>
                      <a:pt x="10392" y="1122"/>
                    </a:lnTo>
                    <a:lnTo>
                      <a:pt x="10009" y="930"/>
                    </a:lnTo>
                    <a:lnTo>
                      <a:pt x="9654" y="793"/>
                    </a:lnTo>
                    <a:lnTo>
                      <a:pt x="9052" y="629"/>
                    </a:lnTo>
                    <a:lnTo>
                      <a:pt x="8232" y="438"/>
                    </a:lnTo>
                    <a:lnTo>
                      <a:pt x="7247" y="247"/>
                    </a:lnTo>
                    <a:lnTo>
                      <a:pt x="6208" y="82"/>
                    </a:lnTo>
                    <a:lnTo>
                      <a:pt x="5688" y="28"/>
                    </a:lnTo>
                    <a:lnTo>
                      <a:pt x="5196" y="0"/>
                    </a:lnTo>
                    <a:close/>
                  </a:path>
                </a:pathLst>
              </a:custGeom>
              <a:solidFill>
                <a:srgbClr val="709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5823750" y="3359650"/>
                <a:ext cx="1292175" cy="451250"/>
              </a:xfrm>
              <a:custGeom>
                <a:avLst/>
                <a:gdLst/>
                <a:ahLst/>
                <a:cxnLst/>
                <a:rect l="l" t="t" r="r" b="b"/>
                <a:pathLst>
                  <a:path w="51687" h="18050" extrusionOk="0">
                    <a:moveTo>
                      <a:pt x="26582" y="0"/>
                    </a:moveTo>
                    <a:lnTo>
                      <a:pt x="25297" y="28"/>
                    </a:lnTo>
                    <a:lnTo>
                      <a:pt x="24039" y="137"/>
                    </a:lnTo>
                    <a:lnTo>
                      <a:pt x="22781" y="274"/>
                    </a:lnTo>
                    <a:lnTo>
                      <a:pt x="21523" y="493"/>
                    </a:lnTo>
                    <a:lnTo>
                      <a:pt x="20265" y="739"/>
                    </a:lnTo>
                    <a:lnTo>
                      <a:pt x="19035" y="1040"/>
                    </a:lnTo>
                    <a:lnTo>
                      <a:pt x="17831" y="1395"/>
                    </a:lnTo>
                    <a:lnTo>
                      <a:pt x="16628" y="1805"/>
                    </a:lnTo>
                    <a:lnTo>
                      <a:pt x="15425" y="2243"/>
                    </a:lnTo>
                    <a:lnTo>
                      <a:pt x="14249" y="2735"/>
                    </a:lnTo>
                    <a:lnTo>
                      <a:pt x="13100" y="3282"/>
                    </a:lnTo>
                    <a:lnTo>
                      <a:pt x="11979" y="3856"/>
                    </a:lnTo>
                    <a:lnTo>
                      <a:pt x="10858" y="4485"/>
                    </a:lnTo>
                    <a:lnTo>
                      <a:pt x="9764" y="5169"/>
                    </a:lnTo>
                    <a:lnTo>
                      <a:pt x="8697" y="5880"/>
                    </a:lnTo>
                    <a:lnTo>
                      <a:pt x="7658" y="6618"/>
                    </a:lnTo>
                    <a:lnTo>
                      <a:pt x="7330" y="6892"/>
                    </a:lnTo>
                    <a:lnTo>
                      <a:pt x="14085" y="7247"/>
                    </a:lnTo>
                    <a:lnTo>
                      <a:pt x="14823" y="6837"/>
                    </a:lnTo>
                    <a:lnTo>
                      <a:pt x="15534" y="6454"/>
                    </a:lnTo>
                    <a:lnTo>
                      <a:pt x="16300" y="6072"/>
                    </a:lnTo>
                    <a:lnTo>
                      <a:pt x="17038" y="5716"/>
                    </a:lnTo>
                    <a:lnTo>
                      <a:pt x="17804" y="5388"/>
                    </a:lnTo>
                    <a:lnTo>
                      <a:pt x="18597" y="5087"/>
                    </a:lnTo>
                    <a:lnTo>
                      <a:pt x="19363" y="4814"/>
                    </a:lnTo>
                    <a:lnTo>
                      <a:pt x="20156" y="4540"/>
                    </a:lnTo>
                    <a:lnTo>
                      <a:pt x="20976" y="4294"/>
                    </a:lnTo>
                    <a:lnTo>
                      <a:pt x="21769" y="4075"/>
                    </a:lnTo>
                    <a:lnTo>
                      <a:pt x="22590" y="3884"/>
                    </a:lnTo>
                    <a:lnTo>
                      <a:pt x="23383" y="3720"/>
                    </a:lnTo>
                    <a:lnTo>
                      <a:pt x="24203" y="3556"/>
                    </a:lnTo>
                    <a:lnTo>
                      <a:pt x="25024" y="3446"/>
                    </a:lnTo>
                    <a:lnTo>
                      <a:pt x="25871" y="3337"/>
                    </a:lnTo>
                    <a:lnTo>
                      <a:pt x="26692" y="3282"/>
                    </a:lnTo>
                    <a:lnTo>
                      <a:pt x="27430" y="3227"/>
                    </a:lnTo>
                    <a:lnTo>
                      <a:pt x="29126" y="3227"/>
                    </a:lnTo>
                    <a:lnTo>
                      <a:pt x="30055" y="3309"/>
                    </a:lnTo>
                    <a:lnTo>
                      <a:pt x="30985" y="3392"/>
                    </a:lnTo>
                    <a:lnTo>
                      <a:pt x="31915" y="3528"/>
                    </a:lnTo>
                    <a:lnTo>
                      <a:pt x="32817" y="3720"/>
                    </a:lnTo>
                    <a:lnTo>
                      <a:pt x="33747" y="3938"/>
                    </a:lnTo>
                    <a:lnTo>
                      <a:pt x="34650" y="4185"/>
                    </a:lnTo>
                    <a:lnTo>
                      <a:pt x="35552" y="4458"/>
                    </a:lnTo>
                    <a:lnTo>
                      <a:pt x="36646" y="4841"/>
                    </a:lnTo>
                    <a:lnTo>
                      <a:pt x="37713" y="5278"/>
                    </a:lnTo>
                    <a:lnTo>
                      <a:pt x="38752" y="5743"/>
                    </a:lnTo>
                    <a:lnTo>
                      <a:pt x="39791" y="6236"/>
                    </a:lnTo>
                    <a:lnTo>
                      <a:pt x="40803" y="6783"/>
                    </a:lnTo>
                    <a:lnTo>
                      <a:pt x="41787" y="7384"/>
                    </a:lnTo>
                    <a:lnTo>
                      <a:pt x="42744" y="8013"/>
                    </a:lnTo>
                    <a:lnTo>
                      <a:pt x="43674" y="8697"/>
                    </a:lnTo>
                    <a:lnTo>
                      <a:pt x="43866" y="8861"/>
                    </a:lnTo>
                    <a:lnTo>
                      <a:pt x="46710" y="8998"/>
                    </a:lnTo>
                    <a:lnTo>
                      <a:pt x="46272" y="8533"/>
                    </a:lnTo>
                    <a:lnTo>
                      <a:pt x="45835" y="8095"/>
                    </a:lnTo>
                    <a:lnTo>
                      <a:pt x="45370" y="7658"/>
                    </a:lnTo>
                    <a:lnTo>
                      <a:pt x="44905" y="7220"/>
                    </a:lnTo>
                    <a:lnTo>
                      <a:pt x="43975" y="6427"/>
                    </a:lnTo>
                    <a:lnTo>
                      <a:pt x="42991" y="5661"/>
                    </a:lnTo>
                    <a:lnTo>
                      <a:pt x="42006" y="4923"/>
                    </a:lnTo>
                    <a:lnTo>
                      <a:pt x="40967" y="4239"/>
                    </a:lnTo>
                    <a:lnTo>
                      <a:pt x="39900" y="3610"/>
                    </a:lnTo>
                    <a:lnTo>
                      <a:pt x="38779" y="3009"/>
                    </a:lnTo>
                    <a:lnTo>
                      <a:pt x="37658" y="2462"/>
                    </a:lnTo>
                    <a:lnTo>
                      <a:pt x="36509" y="1969"/>
                    </a:lnTo>
                    <a:lnTo>
                      <a:pt x="35361" y="1505"/>
                    </a:lnTo>
                    <a:lnTo>
                      <a:pt x="34157" y="1122"/>
                    </a:lnTo>
                    <a:lnTo>
                      <a:pt x="32954" y="794"/>
                    </a:lnTo>
                    <a:lnTo>
                      <a:pt x="31724" y="493"/>
                    </a:lnTo>
                    <a:lnTo>
                      <a:pt x="30466" y="274"/>
                    </a:lnTo>
                    <a:lnTo>
                      <a:pt x="29208" y="110"/>
                    </a:lnTo>
                    <a:lnTo>
                      <a:pt x="27922" y="28"/>
                    </a:lnTo>
                    <a:lnTo>
                      <a:pt x="27293" y="0"/>
                    </a:lnTo>
                    <a:close/>
                    <a:moveTo>
                      <a:pt x="3857" y="10119"/>
                    </a:moveTo>
                    <a:lnTo>
                      <a:pt x="3447" y="10611"/>
                    </a:lnTo>
                    <a:lnTo>
                      <a:pt x="3009" y="11103"/>
                    </a:lnTo>
                    <a:lnTo>
                      <a:pt x="2599" y="11623"/>
                    </a:lnTo>
                    <a:lnTo>
                      <a:pt x="2216" y="12143"/>
                    </a:lnTo>
                    <a:lnTo>
                      <a:pt x="1833" y="12690"/>
                    </a:lnTo>
                    <a:lnTo>
                      <a:pt x="1450" y="13236"/>
                    </a:lnTo>
                    <a:lnTo>
                      <a:pt x="1095" y="13811"/>
                    </a:lnTo>
                    <a:lnTo>
                      <a:pt x="767" y="14385"/>
                    </a:lnTo>
                    <a:lnTo>
                      <a:pt x="384" y="15096"/>
                    </a:lnTo>
                    <a:lnTo>
                      <a:pt x="1" y="15807"/>
                    </a:lnTo>
                    <a:lnTo>
                      <a:pt x="5005" y="16026"/>
                    </a:lnTo>
                    <a:lnTo>
                      <a:pt x="5470" y="15260"/>
                    </a:lnTo>
                    <a:lnTo>
                      <a:pt x="5990" y="14522"/>
                    </a:lnTo>
                    <a:lnTo>
                      <a:pt x="6537" y="13783"/>
                    </a:lnTo>
                    <a:lnTo>
                      <a:pt x="7111" y="13072"/>
                    </a:lnTo>
                    <a:lnTo>
                      <a:pt x="7713" y="12361"/>
                    </a:lnTo>
                    <a:lnTo>
                      <a:pt x="8342" y="11705"/>
                    </a:lnTo>
                    <a:lnTo>
                      <a:pt x="9025" y="11049"/>
                    </a:lnTo>
                    <a:lnTo>
                      <a:pt x="9709" y="10420"/>
                    </a:lnTo>
                    <a:lnTo>
                      <a:pt x="3857" y="10119"/>
                    </a:lnTo>
                    <a:close/>
                    <a:moveTo>
                      <a:pt x="47558" y="12471"/>
                    </a:moveTo>
                    <a:lnTo>
                      <a:pt x="48159" y="13209"/>
                    </a:lnTo>
                    <a:lnTo>
                      <a:pt x="48706" y="14002"/>
                    </a:lnTo>
                    <a:lnTo>
                      <a:pt x="49253" y="14795"/>
                    </a:lnTo>
                    <a:lnTo>
                      <a:pt x="49745" y="15643"/>
                    </a:lnTo>
                    <a:lnTo>
                      <a:pt x="50046" y="16217"/>
                    </a:lnTo>
                    <a:lnTo>
                      <a:pt x="50320" y="16819"/>
                    </a:lnTo>
                    <a:lnTo>
                      <a:pt x="50593" y="17421"/>
                    </a:lnTo>
                    <a:lnTo>
                      <a:pt x="50839" y="18022"/>
                    </a:lnTo>
                    <a:lnTo>
                      <a:pt x="51687" y="18050"/>
                    </a:lnTo>
                    <a:lnTo>
                      <a:pt x="51496" y="17311"/>
                    </a:lnTo>
                    <a:lnTo>
                      <a:pt x="51249" y="16600"/>
                    </a:lnTo>
                    <a:lnTo>
                      <a:pt x="50976" y="15889"/>
                    </a:lnTo>
                    <a:lnTo>
                      <a:pt x="50702" y="15178"/>
                    </a:lnTo>
                    <a:lnTo>
                      <a:pt x="50402" y="14494"/>
                    </a:lnTo>
                    <a:lnTo>
                      <a:pt x="50074" y="13838"/>
                    </a:lnTo>
                    <a:lnTo>
                      <a:pt x="49718" y="13182"/>
                    </a:lnTo>
                    <a:lnTo>
                      <a:pt x="49362" y="12553"/>
                    </a:lnTo>
                    <a:lnTo>
                      <a:pt x="47558" y="12471"/>
                    </a:lnTo>
                    <a:close/>
                  </a:path>
                </a:pathLst>
              </a:custGeom>
              <a:solidFill>
                <a:srgbClr val="D9D5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7012675" y="3671400"/>
                <a:ext cx="103250" cy="139500"/>
              </a:xfrm>
              <a:custGeom>
                <a:avLst/>
                <a:gdLst/>
                <a:ahLst/>
                <a:cxnLst/>
                <a:rect l="l" t="t" r="r" b="b"/>
                <a:pathLst>
                  <a:path w="4130" h="5580" fill="none" extrusionOk="0">
                    <a:moveTo>
                      <a:pt x="1" y="1"/>
                    </a:moveTo>
                    <a:lnTo>
                      <a:pt x="1" y="1"/>
                    </a:lnTo>
                    <a:lnTo>
                      <a:pt x="602" y="739"/>
                    </a:lnTo>
                    <a:lnTo>
                      <a:pt x="1149" y="1532"/>
                    </a:lnTo>
                    <a:lnTo>
                      <a:pt x="1696" y="2325"/>
                    </a:lnTo>
                    <a:lnTo>
                      <a:pt x="2188" y="3173"/>
                    </a:lnTo>
                    <a:lnTo>
                      <a:pt x="2188" y="3173"/>
                    </a:lnTo>
                    <a:lnTo>
                      <a:pt x="2489" y="3747"/>
                    </a:lnTo>
                    <a:lnTo>
                      <a:pt x="2763" y="4349"/>
                    </a:lnTo>
                    <a:lnTo>
                      <a:pt x="3036" y="4951"/>
                    </a:lnTo>
                    <a:lnTo>
                      <a:pt x="3282" y="5552"/>
                    </a:lnTo>
                    <a:lnTo>
                      <a:pt x="4130" y="5580"/>
                    </a:lnTo>
                    <a:lnTo>
                      <a:pt x="4130" y="5580"/>
                    </a:lnTo>
                    <a:lnTo>
                      <a:pt x="3939" y="4841"/>
                    </a:lnTo>
                    <a:lnTo>
                      <a:pt x="3692" y="4130"/>
                    </a:lnTo>
                    <a:lnTo>
                      <a:pt x="3419" y="3419"/>
                    </a:lnTo>
                    <a:lnTo>
                      <a:pt x="3145" y="2708"/>
                    </a:lnTo>
                    <a:lnTo>
                      <a:pt x="3145" y="2708"/>
                    </a:lnTo>
                    <a:lnTo>
                      <a:pt x="2845" y="2024"/>
                    </a:lnTo>
                    <a:lnTo>
                      <a:pt x="2517" y="1368"/>
                    </a:lnTo>
                    <a:lnTo>
                      <a:pt x="2161" y="712"/>
                    </a:lnTo>
                    <a:lnTo>
                      <a:pt x="1805" y="8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5823750" y="3612600"/>
                <a:ext cx="242750" cy="147700"/>
              </a:xfrm>
              <a:custGeom>
                <a:avLst/>
                <a:gdLst/>
                <a:ahLst/>
                <a:cxnLst/>
                <a:rect l="l" t="t" r="r" b="b"/>
                <a:pathLst>
                  <a:path w="9710" h="5908" fill="none" extrusionOk="0">
                    <a:moveTo>
                      <a:pt x="3857" y="1"/>
                    </a:moveTo>
                    <a:lnTo>
                      <a:pt x="3857" y="1"/>
                    </a:lnTo>
                    <a:lnTo>
                      <a:pt x="3447" y="493"/>
                    </a:lnTo>
                    <a:lnTo>
                      <a:pt x="3009" y="985"/>
                    </a:lnTo>
                    <a:lnTo>
                      <a:pt x="2599" y="1505"/>
                    </a:lnTo>
                    <a:lnTo>
                      <a:pt x="2216" y="2025"/>
                    </a:lnTo>
                    <a:lnTo>
                      <a:pt x="1833" y="2572"/>
                    </a:lnTo>
                    <a:lnTo>
                      <a:pt x="1450" y="3118"/>
                    </a:lnTo>
                    <a:lnTo>
                      <a:pt x="1095" y="3693"/>
                    </a:lnTo>
                    <a:lnTo>
                      <a:pt x="767" y="4267"/>
                    </a:lnTo>
                    <a:lnTo>
                      <a:pt x="767" y="4267"/>
                    </a:lnTo>
                    <a:lnTo>
                      <a:pt x="384" y="4978"/>
                    </a:lnTo>
                    <a:lnTo>
                      <a:pt x="1" y="5689"/>
                    </a:lnTo>
                    <a:lnTo>
                      <a:pt x="5005" y="5908"/>
                    </a:lnTo>
                    <a:lnTo>
                      <a:pt x="5005" y="5908"/>
                    </a:lnTo>
                    <a:lnTo>
                      <a:pt x="5470" y="5142"/>
                    </a:lnTo>
                    <a:lnTo>
                      <a:pt x="5990" y="4404"/>
                    </a:lnTo>
                    <a:lnTo>
                      <a:pt x="6537" y="3665"/>
                    </a:lnTo>
                    <a:lnTo>
                      <a:pt x="7111" y="2954"/>
                    </a:lnTo>
                    <a:lnTo>
                      <a:pt x="7713" y="2243"/>
                    </a:lnTo>
                    <a:lnTo>
                      <a:pt x="8342" y="1587"/>
                    </a:lnTo>
                    <a:lnTo>
                      <a:pt x="9025" y="931"/>
                    </a:lnTo>
                    <a:lnTo>
                      <a:pt x="9709" y="302"/>
                    </a:lnTo>
                    <a:lnTo>
                      <a:pt x="385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6006975" y="3359650"/>
                <a:ext cx="984525" cy="224950"/>
              </a:xfrm>
              <a:custGeom>
                <a:avLst/>
                <a:gdLst/>
                <a:ahLst/>
                <a:cxnLst/>
                <a:rect l="l" t="t" r="r" b="b"/>
                <a:pathLst>
                  <a:path w="39381" h="8998" fill="none" extrusionOk="0">
                    <a:moveTo>
                      <a:pt x="19308" y="0"/>
                    </a:moveTo>
                    <a:lnTo>
                      <a:pt x="19308" y="0"/>
                    </a:lnTo>
                    <a:lnTo>
                      <a:pt x="19253" y="0"/>
                    </a:lnTo>
                    <a:lnTo>
                      <a:pt x="19253" y="0"/>
                    </a:lnTo>
                    <a:lnTo>
                      <a:pt x="17968" y="28"/>
                    </a:lnTo>
                    <a:lnTo>
                      <a:pt x="16710" y="137"/>
                    </a:lnTo>
                    <a:lnTo>
                      <a:pt x="15452" y="274"/>
                    </a:lnTo>
                    <a:lnTo>
                      <a:pt x="14194" y="493"/>
                    </a:lnTo>
                    <a:lnTo>
                      <a:pt x="12936" y="739"/>
                    </a:lnTo>
                    <a:lnTo>
                      <a:pt x="11706" y="1040"/>
                    </a:lnTo>
                    <a:lnTo>
                      <a:pt x="10502" y="1395"/>
                    </a:lnTo>
                    <a:lnTo>
                      <a:pt x="9299" y="1805"/>
                    </a:lnTo>
                    <a:lnTo>
                      <a:pt x="8096" y="2243"/>
                    </a:lnTo>
                    <a:lnTo>
                      <a:pt x="6920" y="2735"/>
                    </a:lnTo>
                    <a:lnTo>
                      <a:pt x="5771" y="3282"/>
                    </a:lnTo>
                    <a:lnTo>
                      <a:pt x="4650" y="3856"/>
                    </a:lnTo>
                    <a:lnTo>
                      <a:pt x="3529" y="4485"/>
                    </a:lnTo>
                    <a:lnTo>
                      <a:pt x="2435" y="5169"/>
                    </a:lnTo>
                    <a:lnTo>
                      <a:pt x="1368" y="5880"/>
                    </a:lnTo>
                    <a:lnTo>
                      <a:pt x="329" y="6618"/>
                    </a:lnTo>
                    <a:lnTo>
                      <a:pt x="329" y="6618"/>
                    </a:lnTo>
                    <a:lnTo>
                      <a:pt x="1" y="6892"/>
                    </a:lnTo>
                    <a:lnTo>
                      <a:pt x="6756" y="7247"/>
                    </a:lnTo>
                    <a:lnTo>
                      <a:pt x="6756" y="7247"/>
                    </a:lnTo>
                    <a:lnTo>
                      <a:pt x="7494" y="6837"/>
                    </a:lnTo>
                    <a:lnTo>
                      <a:pt x="8205" y="6454"/>
                    </a:lnTo>
                    <a:lnTo>
                      <a:pt x="8971" y="6072"/>
                    </a:lnTo>
                    <a:lnTo>
                      <a:pt x="9709" y="5716"/>
                    </a:lnTo>
                    <a:lnTo>
                      <a:pt x="10475" y="5388"/>
                    </a:lnTo>
                    <a:lnTo>
                      <a:pt x="11268" y="5087"/>
                    </a:lnTo>
                    <a:lnTo>
                      <a:pt x="12034" y="4814"/>
                    </a:lnTo>
                    <a:lnTo>
                      <a:pt x="12827" y="4540"/>
                    </a:lnTo>
                    <a:lnTo>
                      <a:pt x="13647" y="4294"/>
                    </a:lnTo>
                    <a:lnTo>
                      <a:pt x="14440" y="4075"/>
                    </a:lnTo>
                    <a:lnTo>
                      <a:pt x="15261" y="3884"/>
                    </a:lnTo>
                    <a:lnTo>
                      <a:pt x="16054" y="3720"/>
                    </a:lnTo>
                    <a:lnTo>
                      <a:pt x="16874" y="3556"/>
                    </a:lnTo>
                    <a:lnTo>
                      <a:pt x="17695" y="3446"/>
                    </a:lnTo>
                    <a:lnTo>
                      <a:pt x="18542" y="3337"/>
                    </a:lnTo>
                    <a:lnTo>
                      <a:pt x="19363" y="3282"/>
                    </a:lnTo>
                    <a:lnTo>
                      <a:pt x="19363" y="3282"/>
                    </a:lnTo>
                    <a:lnTo>
                      <a:pt x="20101" y="3227"/>
                    </a:lnTo>
                    <a:lnTo>
                      <a:pt x="20867" y="3227"/>
                    </a:lnTo>
                    <a:lnTo>
                      <a:pt x="20867" y="3227"/>
                    </a:lnTo>
                    <a:lnTo>
                      <a:pt x="21797" y="3227"/>
                    </a:lnTo>
                    <a:lnTo>
                      <a:pt x="22726" y="3309"/>
                    </a:lnTo>
                    <a:lnTo>
                      <a:pt x="23656" y="3392"/>
                    </a:lnTo>
                    <a:lnTo>
                      <a:pt x="24586" y="3528"/>
                    </a:lnTo>
                    <a:lnTo>
                      <a:pt x="25488" y="3720"/>
                    </a:lnTo>
                    <a:lnTo>
                      <a:pt x="26418" y="3938"/>
                    </a:lnTo>
                    <a:lnTo>
                      <a:pt x="27321" y="4185"/>
                    </a:lnTo>
                    <a:lnTo>
                      <a:pt x="28223" y="4458"/>
                    </a:lnTo>
                    <a:lnTo>
                      <a:pt x="28223" y="4458"/>
                    </a:lnTo>
                    <a:lnTo>
                      <a:pt x="29317" y="4841"/>
                    </a:lnTo>
                    <a:lnTo>
                      <a:pt x="30384" y="5278"/>
                    </a:lnTo>
                    <a:lnTo>
                      <a:pt x="31423" y="5743"/>
                    </a:lnTo>
                    <a:lnTo>
                      <a:pt x="32462" y="6236"/>
                    </a:lnTo>
                    <a:lnTo>
                      <a:pt x="33474" y="6783"/>
                    </a:lnTo>
                    <a:lnTo>
                      <a:pt x="34458" y="7384"/>
                    </a:lnTo>
                    <a:lnTo>
                      <a:pt x="35415" y="8013"/>
                    </a:lnTo>
                    <a:lnTo>
                      <a:pt x="36345" y="8697"/>
                    </a:lnTo>
                    <a:lnTo>
                      <a:pt x="36345" y="8697"/>
                    </a:lnTo>
                    <a:lnTo>
                      <a:pt x="36537" y="8861"/>
                    </a:lnTo>
                    <a:lnTo>
                      <a:pt x="39381" y="8998"/>
                    </a:lnTo>
                    <a:lnTo>
                      <a:pt x="39381" y="8998"/>
                    </a:lnTo>
                    <a:lnTo>
                      <a:pt x="38943" y="8533"/>
                    </a:lnTo>
                    <a:lnTo>
                      <a:pt x="38506" y="8095"/>
                    </a:lnTo>
                    <a:lnTo>
                      <a:pt x="38041" y="7658"/>
                    </a:lnTo>
                    <a:lnTo>
                      <a:pt x="37576" y="7220"/>
                    </a:lnTo>
                    <a:lnTo>
                      <a:pt x="37576" y="7220"/>
                    </a:lnTo>
                    <a:lnTo>
                      <a:pt x="36646" y="6427"/>
                    </a:lnTo>
                    <a:lnTo>
                      <a:pt x="35662" y="5661"/>
                    </a:lnTo>
                    <a:lnTo>
                      <a:pt x="34677" y="4923"/>
                    </a:lnTo>
                    <a:lnTo>
                      <a:pt x="33638" y="4239"/>
                    </a:lnTo>
                    <a:lnTo>
                      <a:pt x="32571" y="3610"/>
                    </a:lnTo>
                    <a:lnTo>
                      <a:pt x="31450" y="3009"/>
                    </a:lnTo>
                    <a:lnTo>
                      <a:pt x="30329" y="2462"/>
                    </a:lnTo>
                    <a:lnTo>
                      <a:pt x="29180" y="1969"/>
                    </a:lnTo>
                    <a:lnTo>
                      <a:pt x="28032" y="1505"/>
                    </a:lnTo>
                    <a:lnTo>
                      <a:pt x="26828" y="1122"/>
                    </a:lnTo>
                    <a:lnTo>
                      <a:pt x="25625" y="794"/>
                    </a:lnTo>
                    <a:lnTo>
                      <a:pt x="24395" y="493"/>
                    </a:lnTo>
                    <a:lnTo>
                      <a:pt x="23137" y="274"/>
                    </a:lnTo>
                    <a:lnTo>
                      <a:pt x="21879" y="110"/>
                    </a:lnTo>
                    <a:lnTo>
                      <a:pt x="20593" y="28"/>
                    </a:lnTo>
                    <a:lnTo>
                      <a:pt x="19964" y="0"/>
                    </a:lnTo>
                    <a:lnTo>
                      <a:pt x="1930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7094725" y="3810200"/>
                <a:ext cx="38300" cy="166150"/>
              </a:xfrm>
              <a:custGeom>
                <a:avLst/>
                <a:gdLst/>
                <a:ahLst/>
                <a:cxnLst/>
                <a:rect l="l" t="t" r="r" b="b"/>
                <a:pathLst>
                  <a:path w="1532" h="6646" extrusionOk="0">
                    <a:moveTo>
                      <a:pt x="0" y="0"/>
                    </a:moveTo>
                    <a:lnTo>
                      <a:pt x="301" y="793"/>
                    </a:lnTo>
                    <a:lnTo>
                      <a:pt x="575" y="1586"/>
                    </a:lnTo>
                    <a:lnTo>
                      <a:pt x="821" y="2407"/>
                    </a:lnTo>
                    <a:lnTo>
                      <a:pt x="1012" y="3255"/>
                    </a:lnTo>
                    <a:lnTo>
                      <a:pt x="1204" y="4075"/>
                    </a:lnTo>
                    <a:lnTo>
                      <a:pt x="1340" y="4923"/>
                    </a:lnTo>
                    <a:lnTo>
                      <a:pt x="1450" y="5798"/>
                    </a:lnTo>
                    <a:lnTo>
                      <a:pt x="1504" y="6646"/>
                    </a:lnTo>
                    <a:lnTo>
                      <a:pt x="1532" y="5825"/>
                    </a:lnTo>
                    <a:lnTo>
                      <a:pt x="1532" y="5005"/>
                    </a:lnTo>
                    <a:lnTo>
                      <a:pt x="1504" y="4157"/>
                    </a:lnTo>
                    <a:lnTo>
                      <a:pt x="1422" y="3337"/>
                    </a:lnTo>
                    <a:lnTo>
                      <a:pt x="1340" y="2489"/>
                    </a:lnTo>
                    <a:lnTo>
                      <a:pt x="1204" y="1668"/>
                    </a:lnTo>
                    <a:lnTo>
                      <a:pt x="1039" y="848"/>
                    </a:lnTo>
                    <a:lnTo>
                      <a:pt x="848" y="28"/>
                    </a:lnTo>
                    <a:lnTo>
                      <a:pt x="0" y="0"/>
                    </a:lnTo>
                    <a:close/>
                  </a:path>
                </a:pathLst>
              </a:custGeom>
              <a:solidFill>
                <a:srgbClr val="6A8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7094725" y="3810200"/>
                <a:ext cx="38300" cy="166150"/>
              </a:xfrm>
              <a:custGeom>
                <a:avLst/>
                <a:gdLst/>
                <a:ahLst/>
                <a:cxnLst/>
                <a:rect l="l" t="t" r="r" b="b"/>
                <a:pathLst>
                  <a:path w="1532" h="6646" fill="none" extrusionOk="0">
                    <a:moveTo>
                      <a:pt x="0" y="0"/>
                    </a:moveTo>
                    <a:lnTo>
                      <a:pt x="0" y="0"/>
                    </a:lnTo>
                    <a:lnTo>
                      <a:pt x="301" y="793"/>
                    </a:lnTo>
                    <a:lnTo>
                      <a:pt x="575" y="1586"/>
                    </a:lnTo>
                    <a:lnTo>
                      <a:pt x="821" y="2407"/>
                    </a:lnTo>
                    <a:lnTo>
                      <a:pt x="1012" y="3255"/>
                    </a:lnTo>
                    <a:lnTo>
                      <a:pt x="1204" y="4075"/>
                    </a:lnTo>
                    <a:lnTo>
                      <a:pt x="1340" y="4923"/>
                    </a:lnTo>
                    <a:lnTo>
                      <a:pt x="1450" y="5798"/>
                    </a:lnTo>
                    <a:lnTo>
                      <a:pt x="1504" y="6646"/>
                    </a:lnTo>
                    <a:lnTo>
                      <a:pt x="1504" y="6646"/>
                    </a:lnTo>
                    <a:lnTo>
                      <a:pt x="1532" y="5825"/>
                    </a:lnTo>
                    <a:lnTo>
                      <a:pt x="1532" y="5005"/>
                    </a:lnTo>
                    <a:lnTo>
                      <a:pt x="1504" y="4157"/>
                    </a:lnTo>
                    <a:lnTo>
                      <a:pt x="1422" y="3337"/>
                    </a:lnTo>
                    <a:lnTo>
                      <a:pt x="1340" y="2489"/>
                    </a:lnTo>
                    <a:lnTo>
                      <a:pt x="1204" y="1668"/>
                    </a:lnTo>
                    <a:lnTo>
                      <a:pt x="1039" y="848"/>
                    </a:lnTo>
                    <a:lnTo>
                      <a:pt x="848" y="2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2898300" y="3270775"/>
                <a:ext cx="3050600" cy="765050"/>
              </a:xfrm>
              <a:custGeom>
                <a:avLst/>
                <a:gdLst/>
                <a:ahLst/>
                <a:cxnLst/>
                <a:rect l="l" t="t" r="r" b="b"/>
                <a:pathLst>
                  <a:path w="122024" h="30602" extrusionOk="0">
                    <a:moveTo>
                      <a:pt x="22945" y="0"/>
                    </a:moveTo>
                    <a:lnTo>
                      <a:pt x="22234" y="28"/>
                    </a:lnTo>
                    <a:lnTo>
                      <a:pt x="21550" y="55"/>
                    </a:lnTo>
                    <a:lnTo>
                      <a:pt x="20839" y="82"/>
                    </a:lnTo>
                    <a:lnTo>
                      <a:pt x="20155" y="137"/>
                    </a:lnTo>
                    <a:lnTo>
                      <a:pt x="18788" y="301"/>
                    </a:lnTo>
                    <a:lnTo>
                      <a:pt x="17421" y="547"/>
                    </a:lnTo>
                    <a:lnTo>
                      <a:pt x="16053" y="821"/>
                    </a:lnTo>
                    <a:lnTo>
                      <a:pt x="14741" y="1176"/>
                    </a:lnTo>
                    <a:lnTo>
                      <a:pt x="13428" y="1586"/>
                    </a:lnTo>
                    <a:lnTo>
                      <a:pt x="12143" y="2051"/>
                    </a:lnTo>
                    <a:lnTo>
                      <a:pt x="11131" y="2462"/>
                    </a:lnTo>
                    <a:lnTo>
                      <a:pt x="10174" y="2899"/>
                    </a:lnTo>
                    <a:lnTo>
                      <a:pt x="9189" y="3364"/>
                    </a:lnTo>
                    <a:lnTo>
                      <a:pt x="8259" y="3884"/>
                    </a:lnTo>
                    <a:lnTo>
                      <a:pt x="7330" y="4458"/>
                    </a:lnTo>
                    <a:lnTo>
                      <a:pt x="6455" y="5032"/>
                    </a:lnTo>
                    <a:lnTo>
                      <a:pt x="5579" y="5661"/>
                    </a:lnTo>
                    <a:lnTo>
                      <a:pt x="4759" y="6345"/>
                    </a:lnTo>
                    <a:lnTo>
                      <a:pt x="4349" y="6700"/>
                    </a:lnTo>
                    <a:lnTo>
                      <a:pt x="3966" y="7056"/>
                    </a:lnTo>
                    <a:lnTo>
                      <a:pt x="3583" y="7439"/>
                    </a:lnTo>
                    <a:lnTo>
                      <a:pt x="3228" y="7822"/>
                    </a:lnTo>
                    <a:lnTo>
                      <a:pt x="2872" y="8232"/>
                    </a:lnTo>
                    <a:lnTo>
                      <a:pt x="2517" y="8642"/>
                    </a:lnTo>
                    <a:lnTo>
                      <a:pt x="2216" y="9052"/>
                    </a:lnTo>
                    <a:lnTo>
                      <a:pt x="1888" y="9490"/>
                    </a:lnTo>
                    <a:lnTo>
                      <a:pt x="1587" y="9927"/>
                    </a:lnTo>
                    <a:lnTo>
                      <a:pt x="1313" y="10365"/>
                    </a:lnTo>
                    <a:lnTo>
                      <a:pt x="1040" y="10830"/>
                    </a:lnTo>
                    <a:lnTo>
                      <a:pt x="794" y="11295"/>
                    </a:lnTo>
                    <a:lnTo>
                      <a:pt x="575" y="11760"/>
                    </a:lnTo>
                    <a:lnTo>
                      <a:pt x="356" y="12252"/>
                    </a:lnTo>
                    <a:lnTo>
                      <a:pt x="165" y="12744"/>
                    </a:lnTo>
                    <a:lnTo>
                      <a:pt x="1" y="13236"/>
                    </a:lnTo>
                    <a:lnTo>
                      <a:pt x="219" y="12771"/>
                    </a:lnTo>
                    <a:lnTo>
                      <a:pt x="466" y="12307"/>
                    </a:lnTo>
                    <a:lnTo>
                      <a:pt x="739" y="11842"/>
                    </a:lnTo>
                    <a:lnTo>
                      <a:pt x="1012" y="11431"/>
                    </a:lnTo>
                    <a:lnTo>
                      <a:pt x="1313" y="10994"/>
                    </a:lnTo>
                    <a:lnTo>
                      <a:pt x="1614" y="10584"/>
                    </a:lnTo>
                    <a:lnTo>
                      <a:pt x="1942" y="10173"/>
                    </a:lnTo>
                    <a:lnTo>
                      <a:pt x="2270" y="9791"/>
                    </a:lnTo>
                    <a:lnTo>
                      <a:pt x="2626" y="9408"/>
                    </a:lnTo>
                    <a:lnTo>
                      <a:pt x="2981" y="9052"/>
                    </a:lnTo>
                    <a:lnTo>
                      <a:pt x="3720" y="8341"/>
                    </a:lnTo>
                    <a:lnTo>
                      <a:pt x="4513" y="7685"/>
                    </a:lnTo>
                    <a:lnTo>
                      <a:pt x="5333" y="7083"/>
                    </a:lnTo>
                    <a:lnTo>
                      <a:pt x="6181" y="6536"/>
                    </a:lnTo>
                    <a:lnTo>
                      <a:pt x="7056" y="6017"/>
                    </a:lnTo>
                    <a:lnTo>
                      <a:pt x="7959" y="5524"/>
                    </a:lnTo>
                    <a:lnTo>
                      <a:pt x="8888" y="5087"/>
                    </a:lnTo>
                    <a:lnTo>
                      <a:pt x="9818" y="4704"/>
                    </a:lnTo>
                    <a:lnTo>
                      <a:pt x="10748" y="4321"/>
                    </a:lnTo>
                    <a:lnTo>
                      <a:pt x="11733" y="3993"/>
                    </a:lnTo>
                    <a:lnTo>
                      <a:pt x="12690" y="3692"/>
                    </a:lnTo>
                    <a:lnTo>
                      <a:pt x="13702" y="3419"/>
                    </a:lnTo>
                    <a:lnTo>
                      <a:pt x="14713" y="3173"/>
                    </a:lnTo>
                    <a:lnTo>
                      <a:pt x="15725" y="2954"/>
                    </a:lnTo>
                    <a:lnTo>
                      <a:pt x="16737" y="2790"/>
                    </a:lnTo>
                    <a:lnTo>
                      <a:pt x="17776" y="2680"/>
                    </a:lnTo>
                    <a:lnTo>
                      <a:pt x="18788" y="2571"/>
                    </a:lnTo>
                    <a:lnTo>
                      <a:pt x="19827" y="2516"/>
                    </a:lnTo>
                    <a:lnTo>
                      <a:pt x="20839" y="2489"/>
                    </a:lnTo>
                    <a:lnTo>
                      <a:pt x="21824" y="2516"/>
                    </a:lnTo>
                    <a:lnTo>
                      <a:pt x="22781" y="2571"/>
                    </a:lnTo>
                    <a:lnTo>
                      <a:pt x="23765" y="2653"/>
                    </a:lnTo>
                    <a:lnTo>
                      <a:pt x="24722" y="2762"/>
                    </a:lnTo>
                    <a:lnTo>
                      <a:pt x="25652" y="2926"/>
                    </a:lnTo>
                    <a:lnTo>
                      <a:pt x="26609" y="3118"/>
                    </a:lnTo>
                    <a:lnTo>
                      <a:pt x="27539" y="3337"/>
                    </a:lnTo>
                    <a:lnTo>
                      <a:pt x="28469" y="3583"/>
                    </a:lnTo>
                    <a:lnTo>
                      <a:pt x="29399" y="3911"/>
                    </a:lnTo>
                    <a:lnTo>
                      <a:pt x="30329" y="4239"/>
                    </a:lnTo>
                    <a:lnTo>
                      <a:pt x="31231" y="4622"/>
                    </a:lnTo>
                    <a:lnTo>
                      <a:pt x="32133" y="5032"/>
                    </a:lnTo>
                    <a:lnTo>
                      <a:pt x="33009" y="5470"/>
                    </a:lnTo>
                    <a:lnTo>
                      <a:pt x="33856" y="5935"/>
                    </a:lnTo>
                    <a:lnTo>
                      <a:pt x="34677" y="6454"/>
                    </a:lnTo>
                    <a:lnTo>
                      <a:pt x="35497" y="6974"/>
                    </a:lnTo>
                    <a:lnTo>
                      <a:pt x="36290" y="7548"/>
                    </a:lnTo>
                    <a:lnTo>
                      <a:pt x="37056" y="8150"/>
                    </a:lnTo>
                    <a:lnTo>
                      <a:pt x="37822" y="8779"/>
                    </a:lnTo>
                    <a:lnTo>
                      <a:pt x="38533" y="9435"/>
                    </a:lnTo>
                    <a:lnTo>
                      <a:pt x="39216" y="10091"/>
                    </a:lnTo>
                    <a:lnTo>
                      <a:pt x="39900" y="10802"/>
                    </a:lnTo>
                    <a:lnTo>
                      <a:pt x="40529" y="11541"/>
                    </a:lnTo>
                    <a:lnTo>
                      <a:pt x="41131" y="12279"/>
                    </a:lnTo>
                    <a:lnTo>
                      <a:pt x="41732" y="13072"/>
                    </a:lnTo>
                    <a:lnTo>
                      <a:pt x="42307" y="13893"/>
                    </a:lnTo>
                    <a:lnTo>
                      <a:pt x="42854" y="14713"/>
                    </a:lnTo>
                    <a:lnTo>
                      <a:pt x="43373" y="15533"/>
                    </a:lnTo>
                    <a:lnTo>
                      <a:pt x="43893" y="16381"/>
                    </a:lnTo>
                    <a:lnTo>
                      <a:pt x="44358" y="17256"/>
                    </a:lnTo>
                    <a:lnTo>
                      <a:pt x="44823" y="18131"/>
                    </a:lnTo>
                    <a:lnTo>
                      <a:pt x="45260" y="19034"/>
                    </a:lnTo>
                    <a:lnTo>
                      <a:pt x="46081" y="20839"/>
                    </a:lnTo>
                    <a:lnTo>
                      <a:pt x="46272" y="21304"/>
                    </a:lnTo>
                    <a:lnTo>
                      <a:pt x="46381" y="21523"/>
                    </a:lnTo>
                    <a:lnTo>
                      <a:pt x="46354" y="21495"/>
                    </a:lnTo>
                    <a:lnTo>
                      <a:pt x="46409" y="21632"/>
                    </a:lnTo>
                    <a:lnTo>
                      <a:pt x="46710" y="22589"/>
                    </a:lnTo>
                    <a:lnTo>
                      <a:pt x="47366" y="24613"/>
                    </a:lnTo>
                    <a:lnTo>
                      <a:pt x="47749" y="25679"/>
                    </a:lnTo>
                    <a:lnTo>
                      <a:pt x="47831" y="25843"/>
                    </a:lnTo>
                    <a:lnTo>
                      <a:pt x="47940" y="26089"/>
                    </a:lnTo>
                    <a:lnTo>
                      <a:pt x="48022" y="26254"/>
                    </a:lnTo>
                    <a:lnTo>
                      <a:pt x="48022" y="26281"/>
                    </a:lnTo>
                    <a:lnTo>
                      <a:pt x="48159" y="26472"/>
                    </a:lnTo>
                    <a:lnTo>
                      <a:pt x="48323" y="26691"/>
                    </a:lnTo>
                    <a:lnTo>
                      <a:pt x="48542" y="26883"/>
                    </a:lnTo>
                    <a:lnTo>
                      <a:pt x="48788" y="27074"/>
                    </a:lnTo>
                    <a:lnTo>
                      <a:pt x="49034" y="27211"/>
                    </a:lnTo>
                    <a:lnTo>
                      <a:pt x="49280" y="27320"/>
                    </a:lnTo>
                    <a:lnTo>
                      <a:pt x="49554" y="27402"/>
                    </a:lnTo>
                    <a:lnTo>
                      <a:pt x="49909" y="27457"/>
                    </a:lnTo>
                    <a:lnTo>
                      <a:pt x="50019" y="27457"/>
                    </a:lnTo>
                    <a:lnTo>
                      <a:pt x="50538" y="27484"/>
                    </a:lnTo>
                    <a:lnTo>
                      <a:pt x="58852" y="28031"/>
                    </a:lnTo>
                    <a:lnTo>
                      <a:pt x="67192" y="28523"/>
                    </a:lnTo>
                    <a:lnTo>
                      <a:pt x="75533" y="28961"/>
                    </a:lnTo>
                    <a:lnTo>
                      <a:pt x="83874" y="29398"/>
                    </a:lnTo>
                    <a:lnTo>
                      <a:pt x="88031" y="29590"/>
                    </a:lnTo>
                    <a:lnTo>
                      <a:pt x="92215" y="29781"/>
                    </a:lnTo>
                    <a:lnTo>
                      <a:pt x="100556" y="30110"/>
                    </a:lnTo>
                    <a:lnTo>
                      <a:pt x="108869" y="30410"/>
                    </a:lnTo>
                    <a:lnTo>
                      <a:pt x="113054" y="30547"/>
                    </a:lnTo>
                    <a:lnTo>
                      <a:pt x="115159" y="30574"/>
                    </a:lnTo>
                    <a:lnTo>
                      <a:pt x="117292" y="30602"/>
                    </a:lnTo>
                    <a:lnTo>
                      <a:pt x="119754" y="30602"/>
                    </a:lnTo>
                    <a:lnTo>
                      <a:pt x="119726" y="28195"/>
                    </a:lnTo>
                    <a:lnTo>
                      <a:pt x="119726" y="27676"/>
                    </a:lnTo>
                    <a:lnTo>
                      <a:pt x="119754" y="27156"/>
                    </a:lnTo>
                    <a:lnTo>
                      <a:pt x="119781" y="26636"/>
                    </a:lnTo>
                    <a:lnTo>
                      <a:pt x="119836" y="26117"/>
                    </a:lnTo>
                    <a:lnTo>
                      <a:pt x="119890" y="25597"/>
                    </a:lnTo>
                    <a:lnTo>
                      <a:pt x="119972" y="25078"/>
                    </a:lnTo>
                    <a:lnTo>
                      <a:pt x="120082" y="24585"/>
                    </a:lnTo>
                    <a:lnTo>
                      <a:pt x="120219" y="24066"/>
                    </a:lnTo>
                    <a:lnTo>
                      <a:pt x="120355" y="23546"/>
                    </a:lnTo>
                    <a:lnTo>
                      <a:pt x="120492" y="23054"/>
                    </a:lnTo>
                    <a:lnTo>
                      <a:pt x="120656" y="22562"/>
                    </a:lnTo>
                    <a:lnTo>
                      <a:pt x="120848" y="22042"/>
                    </a:lnTo>
                    <a:lnTo>
                      <a:pt x="121258" y="21085"/>
                    </a:lnTo>
                    <a:lnTo>
                      <a:pt x="121723" y="20128"/>
                    </a:lnTo>
                    <a:lnTo>
                      <a:pt x="122023" y="19581"/>
                    </a:lnTo>
                    <a:lnTo>
                      <a:pt x="117019" y="19362"/>
                    </a:lnTo>
                    <a:lnTo>
                      <a:pt x="116691" y="20128"/>
                    </a:lnTo>
                    <a:lnTo>
                      <a:pt x="116390" y="20894"/>
                    </a:lnTo>
                    <a:lnTo>
                      <a:pt x="116089" y="21687"/>
                    </a:lnTo>
                    <a:lnTo>
                      <a:pt x="115843" y="22480"/>
                    </a:lnTo>
                    <a:lnTo>
                      <a:pt x="115624" y="23273"/>
                    </a:lnTo>
                    <a:lnTo>
                      <a:pt x="115433" y="24093"/>
                    </a:lnTo>
                    <a:lnTo>
                      <a:pt x="115269" y="24914"/>
                    </a:lnTo>
                    <a:lnTo>
                      <a:pt x="115132" y="25734"/>
                    </a:lnTo>
                    <a:lnTo>
                      <a:pt x="111276" y="25570"/>
                    </a:lnTo>
                    <a:lnTo>
                      <a:pt x="107420" y="25406"/>
                    </a:lnTo>
                    <a:lnTo>
                      <a:pt x="99654" y="25050"/>
                    </a:lnTo>
                    <a:lnTo>
                      <a:pt x="91860" y="24695"/>
                    </a:lnTo>
                    <a:lnTo>
                      <a:pt x="84093" y="24339"/>
                    </a:lnTo>
                    <a:lnTo>
                      <a:pt x="67821" y="23656"/>
                    </a:lnTo>
                    <a:lnTo>
                      <a:pt x="59672" y="23327"/>
                    </a:lnTo>
                    <a:lnTo>
                      <a:pt x="51523" y="23027"/>
                    </a:lnTo>
                    <a:lnTo>
                      <a:pt x="50866" y="21194"/>
                    </a:lnTo>
                    <a:lnTo>
                      <a:pt x="50511" y="20183"/>
                    </a:lnTo>
                    <a:lnTo>
                      <a:pt x="50374" y="19800"/>
                    </a:lnTo>
                    <a:lnTo>
                      <a:pt x="50237" y="19554"/>
                    </a:lnTo>
                    <a:lnTo>
                      <a:pt x="50019" y="19061"/>
                    </a:lnTo>
                    <a:lnTo>
                      <a:pt x="49554" y="18077"/>
                    </a:lnTo>
                    <a:lnTo>
                      <a:pt x="49034" y="17120"/>
                    </a:lnTo>
                    <a:lnTo>
                      <a:pt x="48514" y="16162"/>
                    </a:lnTo>
                    <a:lnTo>
                      <a:pt x="47967" y="15205"/>
                    </a:lnTo>
                    <a:lnTo>
                      <a:pt x="47393" y="14276"/>
                    </a:lnTo>
                    <a:lnTo>
                      <a:pt x="46792" y="13346"/>
                    </a:lnTo>
                    <a:lnTo>
                      <a:pt x="46163" y="12443"/>
                    </a:lnTo>
                    <a:lnTo>
                      <a:pt x="45506" y="11568"/>
                    </a:lnTo>
                    <a:lnTo>
                      <a:pt x="44823" y="10693"/>
                    </a:lnTo>
                    <a:lnTo>
                      <a:pt x="44139" y="9845"/>
                    </a:lnTo>
                    <a:lnTo>
                      <a:pt x="43401" y="9025"/>
                    </a:lnTo>
                    <a:lnTo>
                      <a:pt x="42607" y="8204"/>
                    </a:lnTo>
                    <a:lnTo>
                      <a:pt x="41814" y="7439"/>
                    </a:lnTo>
                    <a:lnTo>
                      <a:pt x="40967" y="6700"/>
                    </a:lnTo>
                    <a:lnTo>
                      <a:pt x="40119" y="5989"/>
                    </a:lnTo>
                    <a:lnTo>
                      <a:pt x="39244" y="5306"/>
                    </a:lnTo>
                    <a:lnTo>
                      <a:pt x="38314" y="4677"/>
                    </a:lnTo>
                    <a:lnTo>
                      <a:pt x="37384" y="4075"/>
                    </a:lnTo>
                    <a:lnTo>
                      <a:pt x="36427" y="3501"/>
                    </a:lnTo>
                    <a:lnTo>
                      <a:pt x="35442" y="2981"/>
                    </a:lnTo>
                    <a:lnTo>
                      <a:pt x="34431" y="2516"/>
                    </a:lnTo>
                    <a:lnTo>
                      <a:pt x="33419" y="2079"/>
                    </a:lnTo>
                    <a:lnTo>
                      <a:pt x="32380" y="1696"/>
                    </a:lnTo>
                    <a:lnTo>
                      <a:pt x="31340" y="1340"/>
                    </a:lnTo>
                    <a:lnTo>
                      <a:pt x="30274" y="1012"/>
                    </a:lnTo>
                    <a:lnTo>
                      <a:pt x="29207" y="739"/>
                    </a:lnTo>
                    <a:lnTo>
                      <a:pt x="28442" y="575"/>
                    </a:lnTo>
                    <a:lnTo>
                      <a:pt x="27649" y="411"/>
                    </a:lnTo>
                    <a:lnTo>
                      <a:pt x="26883" y="301"/>
                    </a:lnTo>
                    <a:lnTo>
                      <a:pt x="26090" y="192"/>
                    </a:lnTo>
                    <a:lnTo>
                      <a:pt x="25297" y="110"/>
                    </a:lnTo>
                    <a:lnTo>
                      <a:pt x="24504" y="55"/>
                    </a:lnTo>
                    <a:lnTo>
                      <a:pt x="23738" y="28"/>
                    </a:lnTo>
                    <a:lnTo>
                      <a:pt x="22945" y="0"/>
                    </a:lnTo>
                    <a:close/>
                  </a:path>
                </a:pathLst>
              </a:custGeom>
              <a:solidFill>
                <a:srgbClr val="6A8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4196600" y="3872400"/>
                <a:ext cx="25" cy="1400"/>
              </a:xfrm>
              <a:custGeom>
                <a:avLst/>
                <a:gdLst/>
                <a:ahLst/>
                <a:cxnLst/>
                <a:rect l="l" t="t" r="r" b="b"/>
                <a:pathLst>
                  <a:path w="1" h="56" fill="none" extrusionOk="0">
                    <a:moveTo>
                      <a:pt x="1" y="55"/>
                    </a:moveTo>
                    <a:lnTo>
                      <a:pt x="1" y="55"/>
                    </a:lnTo>
                    <a:lnTo>
                      <a:pt x="1" y="1"/>
                    </a:lnTo>
                    <a:lnTo>
                      <a:pt x="1" y="28"/>
                    </a:lnTo>
                    <a:lnTo>
                      <a:pt x="1" y="28"/>
                    </a:lnTo>
                    <a:lnTo>
                      <a:pt x="1" y="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4151475" y="3845050"/>
                <a:ext cx="2075" cy="25"/>
              </a:xfrm>
              <a:custGeom>
                <a:avLst/>
                <a:gdLst/>
                <a:ahLst/>
                <a:cxnLst/>
                <a:rect l="l" t="t" r="r" b="b"/>
                <a:pathLst>
                  <a:path w="83" h="1" fill="none" extrusionOk="0">
                    <a:moveTo>
                      <a:pt x="83" y="1"/>
                    </a:moveTo>
                    <a:lnTo>
                      <a:pt x="28" y="1"/>
                    </a:lnTo>
                    <a:lnTo>
                      <a:pt x="1" y="1"/>
                    </a:lnTo>
                    <a:lnTo>
                      <a:pt x="1" y="1"/>
                    </a:lnTo>
                    <a:lnTo>
                      <a:pt x="1" y="1"/>
                    </a:lnTo>
                    <a:lnTo>
                      <a:pt x="1"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2898300" y="3270775"/>
                <a:ext cx="3050600" cy="765050"/>
              </a:xfrm>
              <a:custGeom>
                <a:avLst/>
                <a:gdLst/>
                <a:ahLst/>
                <a:cxnLst/>
                <a:rect l="l" t="t" r="r" b="b"/>
                <a:pathLst>
                  <a:path w="122024" h="30602" fill="none" extrusionOk="0">
                    <a:moveTo>
                      <a:pt x="22945" y="0"/>
                    </a:moveTo>
                    <a:lnTo>
                      <a:pt x="22945" y="0"/>
                    </a:lnTo>
                    <a:lnTo>
                      <a:pt x="22234" y="28"/>
                    </a:lnTo>
                    <a:lnTo>
                      <a:pt x="21550" y="55"/>
                    </a:lnTo>
                    <a:lnTo>
                      <a:pt x="20839" y="82"/>
                    </a:lnTo>
                    <a:lnTo>
                      <a:pt x="20155" y="137"/>
                    </a:lnTo>
                    <a:lnTo>
                      <a:pt x="18788" y="301"/>
                    </a:lnTo>
                    <a:lnTo>
                      <a:pt x="17421" y="547"/>
                    </a:lnTo>
                    <a:lnTo>
                      <a:pt x="16053" y="821"/>
                    </a:lnTo>
                    <a:lnTo>
                      <a:pt x="14741" y="1176"/>
                    </a:lnTo>
                    <a:lnTo>
                      <a:pt x="13428" y="1586"/>
                    </a:lnTo>
                    <a:lnTo>
                      <a:pt x="12143" y="2051"/>
                    </a:lnTo>
                    <a:lnTo>
                      <a:pt x="12143" y="2051"/>
                    </a:lnTo>
                    <a:lnTo>
                      <a:pt x="11131" y="2462"/>
                    </a:lnTo>
                    <a:lnTo>
                      <a:pt x="10174" y="2899"/>
                    </a:lnTo>
                    <a:lnTo>
                      <a:pt x="9189" y="3364"/>
                    </a:lnTo>
                    <a:lnTo>
                      <a:pt x="8259" y="3884"/>
                    </a:lnTo>
                    <a:lnTo>
                      <a:pt x="7330" y="4458"/>
                    </a:lnTo>
                    <a:lnTo>
                      <a:pt x="6455" y="5032"/>
                    </a:lnTo>
                    <a:lnTo>
                      <a:pt x="5579" y="5661"/>
                    </a:lnTo>
                    <a:lnTo>
                      <a:pt x="4759" y="6345"/>
                    </a:lnTo>
                    <a:lnTo>
                      <a:pt x="4759" y="6345"/>
                    </a:lnTo>
                    <a:lnTo>
                      <a:pt x="4349" y="6700"/>
                    </a:lnTo>
                    <a:lnTo>
                      <a:pt x="3966" y="7056"/>
                    </a:lnTo>
                    <a:lnTo>
                      <a:pt x="3583" y="7439"/>
                    </a:lnTo>
                    <a:lnTo>
                      <a:pt x="3228" y="7822"/>
                    </a:lnTo>
                    <a:lnTo>
                      <a:pt x="2872" y="8232"/>
                    </a:lnTo>
                    <a:lnTo>
                      <a:pt x="2517" y="8642"/>
                    </a:lnTo>
                    <a:lnTo>
                      <a:pt x="2216" y="9052"/>
                    </a:lnTo>
                    <a:lnTo>
                      <a:pt x="1888" y="9490"/>
                    </a:lnTo>
                    <a:lnTo>
                      <a:pt x="1587" y="9927"/>
                    </a:lnTo>
                    <a:lnTo>
                      <a:pt x="1313" y="10365"/>
                    </a:lnTo>
                    <a:lnTo>
                      <a:pt x="1040" y="10830"/>
                    </a:lnTo>
                    <a:lnTo>
                      <a:pt x="794" y="11295"/>
                    </a:lnTo>
                    <a:lnTo>
                      <a:pt x="575" y="11760"/>
                    </a:lnTo>
                    <a:lnTo>
                      <a:pt x="356" y="12252"/>
                    </a:lnTo>
                    <a:lnTo>
                      <a:pt x="165" y="12744"/>
                    </a:lnTo>
                    <a:lnTo>
                      <a:pt x="1" y="13236"/>
                    </a:lnTo>
                    <a:lnTo>
                      <a:pt x="1" y="13236"/>
                    </a:lnTo>
                    <a:lnTo>
                      <a:pt x="219" y="12771"/>
                    </a:lnTo>
                    <a:lnTo>
                      <a:pt x="466" y="12307"/>
                    </a:lnTo>
                    <a:lnTo>
                      <a:pt x="739" y="11842"/>
                    </a:lnTo>
                    <a:lnTo>
                      <a:pt x="1012" y="11431"/>
                    </a:lnTo>
                    <a:lnTo>
                      <a:pt x="1313" y="10994"/>
                    </a:lnTo>
                    <a:lnTo>
                      <a:pt x="1614" y="10584"/>
                    </a:lnTo>
                    <a:lnTo>
                      <a:pt x="1942" y="10173"/>
                    </a:lnTo>
                    <a:lnTo>
                      <a:pt x="2270" y="9791"/>
                    </a:lnTo>
                    <a:lnTo>
                      <a:pt x="2626" y="9408"/>
                    </a:lnTo>
                    <a:lnTo>
                      <a:pt x="2981" y="9052"/>
                    </a:lnTo>
                    <a:lnTo>
                      <a:pt x="3720" y="8341"/>
                    </a:lnTo>
                    <a:lnTo>
                      <a:pt x="4513" y="7685"/>
                    </a:lnTo>
                    <a:lnTo>
                      <a:pt x="5333" y="7083"/>
                    </a:lnTo>
                    <a:lnTo>
                      <a:pt x="5333" y="7083"/>
                    </a:lnTo>
                    <a:lnTo>
                      <a:pt x="6181" y="6536"/>
                    </a:lnTo>
                    <a:lnTo>
                      <a:pt x="7056" y="6017"/>
                    </a:lnTo>
                    <a:lnTo>
                      <a:pt x="7959" y="5524"/>
                    </a:lnTo>
                    <a:lnTo>
                      <a:pt x="8888" y="5087"/>
                    </a:lnTo>
                    <a:lnTo>
                      <a:pt x="9818" y="4704"/>
                    </a:lnTo>
                    <a:lnTo>
                      <a:pt x="10748" y="4321"/>
                    </a:lnTo>
                    <a:lnTo>
                      <a:pt x="11733" y="3993"/>
                    </a:lnTo>
                    <a:lnTo>
                      <a:pt x="12690" y="3692"/>
                    </a:lnTo>
                    <a:lnTo>
                      <a:pt x="12690" y="3692"/>
                    </a:lnTo>
                    <a:lnTo>
                      <a:pt x="13702" y="3419"/>
                    </a:lnTo>
                    <a:lnTo>
                      <a:pt x="14713" y="3173"/>
                    </a:lnTo>
                    <a:lnTo>
                      <a:pt x="15725" y="2954"/>
                    </a:lnTo>
                    <a:lnTo>
                      <a:pt x="16737" y="2790"/>
                    </a:lnTo>
                    <a:lnTo>
                      <a:pt x="17776" y="2680"/>
                    </a:lnTo>
                    <a:lnTo>
                      <a:pt x="18788" y="2571"/>
                    </a:lnTo>
                    <a:lnTo>
                      <a:pt x="19827" y="2516"/>
                    </a:lnTo>
                    <a:lnTo>
                      <a:pt x="20839" y="2489"/>
                    </a:lnTo>
                    <a:lnTo>
                      <a:pt x="20839" y="2489"/>
                    </a:lnTo>
                    <a:lnTo>
                      <a:pt x="21824" y="2516"/>
                    </a:lnTo>
                    <a:lnTo>
                      <a:pt x="22781" y="2571"/>
                    </a:lnTo>
                    <a:lnTo>
                      <a:pt x="23765" y="2653"/>
                    </a:lnTo>
                    <a:lnTo>
                      <a:pt x="24722" y="2762"/>
                    </a:lnTo>
                    <a:lnTo>
                      <a:pt x="25652" y="2926"/>
                    </a:lnTo>
                    <a:lnTo>
                      <a:pt x="26609" y="3118"/>
                    </a:lnTo>
                    <a:lnTo>
                      <a:pt x="27539" y="3337"/>
                    </a:lnTo>
                    <a:lnTo>
                      <a:pt x="28469" y="3583"/>
                    </a:lnTo>
                    <a:lnTo>
                      <a:pt x="28469" y="3583"/>
                    </a:lnTo>
                    <a:lnTo>
                      <a:pt x="29399" y="3911"/>
                    </a:lnTo>
                    <a:lnTo>
                      <a:pt x="30329" y="4239"/>
                    </a:lnTo>
                    <a:lnTo>
                      <a:pt x="31231" y="4622"/>
                    </a:lnTo>
                    <a:lnTo>
                      <a:pt x="32133" y="5032"/>
                    </a:lnTo>
                    <a:lnTo>
                      <a:pt x="33009" y="5470"/>
                    </a:lnTo>
                    <a:lnTo>
                      <a:pt x="33856" y="5935"/>
                    </a:lnTo>
                    <a:lnTo>
                      <a:pt x="34677" y="6454"/>
                    </a:lnTo>
                    <a:lnTo>
                      <a:pt x="35497" y="6974"/>
                    </a:lnTo>
                    <a:lnTo>
                      <a:pt x="36290" y="7548"/>
                    </a:lnTo>
                    <a:lnTo>
                      <a:pt x="37056" y="8150"/>
                    </a:lnTo>
                    <a:lnTo>
                      <a:pt x="37822" y="8779"/>
                    </a:lnTo>
                    <a:lnTo>
                      <a:pt x="38533" y="9435"/>
                    </a:lnTo>
                    <a:lnTo>
                      <a:pt x="39216" y="10091"/>
                    </a:lnTo>
                    <a:lnTo>
                      <a:pt x="39900" y="10802"/>
                    </a:lnTo>
                    <a:lnTo>
                      <a:pt x="40529" y="11541"/>
                    </a:lnTo>
                    <a:lnTo>
                      <a:pt x="41131" y="12279"/>
                    </a:lnTo>
                    <a:lnTo>
                      <a:pt x="41131" y="12279"/>
                    </a:lnTo>
                    <a:lnTo>
                      <a:pt x="41732" y="13072"/>
                    </a:lnTo>
                    <a:lnTo>
                      <a:pt x="42307" y="13893"/>
                    </a:lnTo>
                    <a:lnTo>
                      <a:pt x="42854" y="14713"/>
                    </a:lnTo>
                    <a:lnTo>
                      <a:pt x="43373" y="15533"/>
                    </a:lnTo>
                    <a:lnTo>
                      <a:pt x="43893" y="16381"/>
                    </a:lnTo>
                    <a:lnTo>
                      <a:pt x="44358" y="17256"/>
                    </a:lnTo>
                    <a:lnTo>
                      <a:pt x="44823" y="18131"/>
                    </a:lnTo>
                    <a:lnTo>
                      <a:pt x="45260" y="19034"/>
                    </a:lnTo>
                    <a:lnTo>
                      <a:pt x="46081" y="20839"/>
                    </a:lnTo>
                    <a:lnTo>
                      <a:pt x="46272" y="21304"/>
                    </a:lnTo>
                    <a:lnTo>
                      <a:pt x="46381" y="21523"/>
                    </a:lnTo>
                    <a:lnTo>
                      <a:pt x="46381" y="21523"/>
                    </a:lnTo>
                    <a:lnTo>
                      <a:pt x="46354" y="21495"/>
                    </a:lnTo>
                    <a:lnTo>
                      <a:pt x="46354" y="21495"/>
                    </a:lnTo>
                    <a:lnTo>
                      <a:pt x="46409" y="21632"/>
                    </a:lnTo>
                    <a:lnTo>
                      <a:pt x="46710" y="22589"/>
                    </a:lnTo>
                    <a:lnTo>
                      <a:pt x="47366" y="24613"/>
                    </a:lnTo>
                    <a:lnTo>
                      <a:pt x="47749" y="25679"/>
                    </a:lnTo>
                    <a:lnTo>
                      <a:pt x="47749" y="25679"/>
                    </a:lnTo>
                    <a:lnTo>
                      <a:pt x="47831" y="25843"/>
                    </a:lnTo>
                    <a:lnTo>
                      <a:pt x="47940" y="26089"/>
                    </a:lnTo>
                    <a:lnTo>
                      <a:pt x="48022" y="26254"/>
                    </a:lnTo>
                    <a:lnTo>
                      <a:pt x="48022" y="26254"/>
                    </a:lnTo>
                    <a:lnTo>
                      <a:pt x="48022" y="26281"/>
                    </a:lnTo>
                    <a:lnTo>
                      <a:pt x="48022" y="26281"/>
                    </a:lnTo>
                    <a:lnTo>
                      <a:pt x="48022" y="26281"/>
                    </a:lnTo>
                    <a:lnTo>
                      <a:pt x="48022" y="26281"/>
                    </a:lnTo>
                    <a:lnTo>
                      <a:pt x="48022" y="26281"/>
                    </a:lnTo>
                    <a:lnTo>
                      <a:pt x="48022" y="26281"/>
                    </a:lnTo>
                    <a:lnTo>
                      <a:pt x="48159" y="26472"/>
                    </a:lnTo>
                    <a:lnTo>
                      <a:pt x="48159" y="26472"/>
                    </a:lnTo>
                    <a:lnTo>
                      <a:pt x="48323" y="26691"/>
                    </a:lnTo>
                    <a:lnTo>
                      <a:pt x="48542" y="26883"/>
                    </a:lnTo>
                    <a:lnTo>
                      <a:pt x="48788" y="27074"/>
                    </a:lnTo>
                    <a:lnTo>
                      <a:pt x="49034" y="27211"/>
                    </a:lnTo>
                    <a:lnTo>
                      <a:pt x="49034" y="27211"/>
                    </a:lnTo>
                    <a:lnTo>
                      <a:pt x="49280" y="27320"/>
                    </a:lnTo>
                    <a:lnTo>
                      <a:pt x="49554" y="27402"/>
                    </a:lnTo>
                    <a:lnTo>
                      <a:pt x="49909" y="27457"/>
                    </a:lnTo>
                    <a:lnTo>
                      <a:pt x="49909" y="27457"/>
                    </a:lnTo>
                    <a:lnTo>
                      <a:pt x="49909" y="27457"/>
                    </a:lnTo>
                    <a:lnTo>
                      <a:pt x="49936" y="27457"/>
                    </a:lnTo>
                    <a:lnTo>
                      <a:pt x="50019" y="27457"/>
                    </a:lnTo>
                    <a:lnTo>
                      <a:pt x="50538" y="27484"/>
                    </a:lnTo>
                    <a:lnTo>
                      <a:pt x="50538" y="27484"/>
                    </a:lnTo>
                    <a:lnTo>
                      <a:pt x="58852" y="28031"/>
                    </a:lnTo>
                    <a:lnTo>
                      <a:pt x="67192" y="28523"/>
                    </a:lnTo>
                    <a:lnTo>
                      <a:pt x="75533" y="28961"/>
                    </a:lnTo>
                    <a:lnTo>
                      <a:pt x="83874" y="29398"/>
                    </a:lnTo>
                    <a:lnTo>
                      <a:pt x="83874" y="29398"/>
                    </a:lnTo>
                    <a:lnTo>
                      <a:pt x="88031" y="29590"/>
                    </a:lnTo>
                    <a:lnTo>
                      <a:pt x="92215" y="29781"/>
                    </a:lnTo>
                    <a:lnTo>
                      <a:pt x="100556" y="30110"/>
                    </a:lnTo>
                    <a:lnTo>
                      <a:pt x="100556" y="30110"/>
                    </a:lnTo>
                    <a:lnTo>
                      <a:pt x="108869" y="30410"/>
                    </a:lnTo>
                    <a:lnTo>
                      <a:pt x="113054" y="30547"/>
                    </a:lnTo>
                    <a:lnTo>
                      <a:pt x="115159" y="30574"/>
                    </a:lnTo>
                    <a:lnTo>
                      <a:pt x="117292" y="30602"/>
                    </a:lnTo>
                    <a:lnTo>
                      <a:pt x="117292" y="30602"/>
                    </a:lnTo>
                    <a:lnTo>
                      <a:pt x="117320" y="30602"/>
                    </a:lnTo>
                    <a:lnTo>
                      <a:pt x="119754" y="30602"/>
                    </a:lnTo>
                    <a:lnTo>
                      <a:pt x="119726" y="28195"/>
                    </a:lnTo>
                    <a:lnTo>
                      <a:pt x="119726" y="28195"/>
                    </a:lnTo>
                    <a:lnTo>
                      <a:pt x="119726" y="27676"/>
                    </a:lnTo>
                    <a:lnTo>
                      <a:pt x="119754" y="27156"/>
                    </a:lnTo>
                    <a:lnTo>
                      <a:pt x="119781" y="26636"/>
                    </a:lnTo>
                    <a:lnTo>
                      <a:pt x="119836" y="26117"/>
                    </a:lnTo>
                    <a:lnTo>
                      <a:pt x="119890" y="25597"/>
                    </a:lnTo>
                    <a:lnTo>
                      <a:pt x="119972" y="25078"/>
                    </a:lnTo>
                    <a:lnTo>
                      <a:pt x="120082" y="24585"/>
                    </a:lnTo>
                    <a:lnTo>
                      <a:pt x="120219" y="24066"/>
                    </a:lnTo>
                    <a:lnTo>
                      <a:pt x="120355" y="23546"/>
                    </a:lnTo>
                    <a:lnTo>
                      <a:pt x="120492" y="23054"/>
                    </a:lnTo>
                    <a:lnTo>
                      <a:pt x="120656" y="22562"/>
                    </a:lnTo>
                    <a:lnTo>
                      <a:pt x="120848" y="22042"/>
                    </a:lnTo>
                    <a:lnTo>
                      <a:pt x="121258" y="21085"/>
                    </a:lnTo>
                    <a:lnTo>
                      <a:pt x="121723" y="20128"/>
                    </a:lnTo>
                    <a:lnTo>
                      <a:pt x="121723" y="20128"/>
                    </a:lnTo>
                    <a:lnTo>
                      <a:pt x="122023" y="19581"/>
                    </a:lnTo>
                    <a:lnTo>
                      <a:pt x="117019" y="19362"/>
                    </a:lnTo>
                    <a:lnTo>
                      <a:pt x="117019" y="19362"/>
                    </a:lnTo>
                    <a:lnTo>
                      <a:pt x="116691" y="20128"/>
                    </a:lnTo>
                    <a:lnTo>
                      <a:pt x="116390" y="20894"/>
                    </a:lnTo>
                    <a:lnTo>
                      <a:pt x="116089" y="21687"/>
                    </a:lnTo>
                    <a:lnTo>
                      <a:pt x="115843" y="22480"/>
                    </a:lnTo>
                    <a:lnTo>
                      <a:pt x="115624" y="23273"/>
                    </a:lnTo>
                    <a:lnTo>
                      <a:pt x="115433" y="24093"/>
                    </a:lnTo>
                    <a:lnTo>
                      <a:pt x="115269" y="24914"/>
                    </a:lnTo>
                    <a:lnTo>
                      <a:pt x="115132" y="25734"/>
                    </a:lnTo>
                    <a:lnTo>
                      <a:pt x="115132" y="25734"/>
                    </a:lnTo>
                    <a:lnTo>
                      <a:pt x="111276" y="25570"/>
                    </a:lnTo>
                    <a:lnTo>
                      <a:pt x="107420" y="25406"/>
                    </a:lnTo>
                    <a:lnTo>
                      <a:pt x="99654" y="25050"/>
                    </a:lnTo>
                    <a:lnTo>
                      <a:pt x="91860" y="24695"/>
                    </a:lnTo>
                    <a:lnTo>
                      <a:pt x="84093" y="24339"/>
                    </a:lnTo>
                    <a:lnTo>
                      <a:pt x="84093" y="24339"/>
                    </a:lnTo>
                    <a:lnTo>
                      <a:pt x="67821" y="23656"/>
                    </a:lnTo>
                    <a:lnTo>
                      <a:pt x="59672" y="23327"/>
                    </a:lnTo>
                    <a:lnTo>
                      <a:pt x="51523" y="23027"/>
                    </a:lnTo>
                    <a:lnTo>
                      <a:pt x="50866" y="21194"/>
                    </a:lnTo>
                    <a:lnTo>
                      <a:pt x="50511" y="20183"/>
                    </a:lnTo>
                    <a:lnTo>
                      <a:pt x="50374" y="19800"/>
                    </a:lnTo>
                    <a:lnTo>
                      <a:pt x="50237" y="19554"/>
                    </a:lnTo>
                    <a:lnTo>
                      <a:pt x="50019" y="19061"/>
                    </a:lnTo>
                    <a:lnTo>
                      <a:pt x="50019" y="19061"/>
                    </a:lnTo>
                    <a:lnTo>
                      <a:pt x="49554" y="18077"/>
                    </a:lnTo>
                    <a:lnTo>
                      <a:pt x="49034" y="17120"/>
                    </a:lnTo>
                    <a:lnTo>
                      <a:pt x="49034" y="17120"/>
                    </a:lnTo>
                    <a:lnTo>
                      <a:pt x="48514" y="16162"/>
                    </a:lnTo>
                    <a:lnTo>
                      <a:pt x="47967" y="15205"/>
                    </a:lnTo>
                    <a:lnTo>
                      <a:pt x="47393" y="14276"/>
                    </a:lnTo>
                    <a:lnTo>
                      <a:pt x="46792" y="13346"/>
                    </a:lnTo>
                    <a:lnTo>
                      <a:pt x="46163" y="12443"/>
                    </a:lnTo>
                    <a:lnTo>
                      <a:pt x="45506" y="11568"/>
                    </a:lnTo>
                    <a:lnTo>
                      <a:pt x="44823" y="10693"/>
                    </a:lnTo>
                    <a:lnTo>
                      <a:pt x="44139" y="9845"/>
                    </a:lnTo>
                    <a:lnTo>
                      <a:pt x="44139" y="9845"/>
                    </a:lnTo>
                    <a:lnTo>
                      <a:pt x="43401" y="9025"/>
                    </a:lnTo>
                    <a:lnTo>
                      <a:pt x="42607" y="8204"/>
                    </a:lnTo>
                    <a:lnTo>
                      <a:pt x="41814" y="7439"/>
                    </a:lnTo>
                    <a:lnTo>
                      <a:pt x="40967" y="6700"/>
                    </a:lnTo>
                    <a:lnTo>
                      <a:pt x="40119" y="5989"/>
                    </a:lnTo>
                    <a:lnTo>
                      <a:pt x="39244" y="5306"/>
                    </a:lnTo>
                    <a:lnTo>
                      <a:pt x="38314" y="4677"/>
                    </a:lnTo>
                    <a:lnTo>
                      <a:pt x="37384" y="4075"/>
                    </a:lnTo>
                    <a:lnTo>
                      <a:pt x="37384" y="4075"/>
                    </a:lnTo>
                    <a:lnTo>
                      <a:pt x="36427" y="3501"/>
                    </a:lnTo>
                    <a:lnTo>
                      <a:pt x="35442" y="2981"/>
                    </a:lnTo>
                    <a:lnTo>
                      <a:pt x="34431" y="2516"/>
                    </a:lnTo>
                    <a:lnTo>
                      <a:pt x="33419" y="2079"/>
                    </a:lnTo>
                    <a:lnTo>
                      <a:pt x="32380" y="1696"/>
                    </a:lnTo>
                    <a:lnTo>
                      <a:pt x="31340" y="1340"/>
                    </a:lnTo>
                    <a:lnTo>
                      <a:pt x="30274" y="1012"/>
                    </a:lnTo>
                    <a:lnTo>
                      <a:pt x="29207" y="739"/>
                    </a:lnTo>
                    <a:lnTo>
                      <a:pt x="29207" y="739"/>
                    </a:lnTo>
                    <a:lnTo>
                      <a:pt x="28442" y="575"/>
                    </a:lnTo>
                    <a:lnTo>
                      <a:pt x="27649" y="411"/>
                    </a:lnTo>
                    <a:lnTo>
                      <a:pt x="26883" y="301"/>
                    </a:lnTo>
                    <a:lnTo>
                      <a:pt x="26090" y="192"/>
                    </a:lnTo>
                    <a:lnTo>
                      <a:pt x="25297" y="110"/>
                    </a:lnTo>
                    <a:lnTo>
                      <a:pt x="24504" y="55"/>
                    </a:lnTo>
                    <a:lnTo>
                      <a:pt x="23738" y="28"/>
                    </a:lnTo>
                    <a:lnTo>
                      <a:pt x="229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5920150" y="3531925"/>
                <a:ext cx="255725" cy="88225"/>
              </a:xfrm>
              <a:custGeom>
                <a:avLst/>
                <a:gdLst/>
                <a:ahLst/>
                <a:cxnLst/>
                <a:rect l="l" t="t" r="r" b="b"/>
                <a:pathLst>
                  <a:path w="10229" h="3529" extrusionOk="0">
                    <a:moveTo>
                      <a:pt x="3474" y="1"/>
                    </a:moveTo>
                    <a:lnTo>
                      <a:pt x="2544" y="739"/>
                    </a:lnTo>
                    <a:lnTo>
                      <a:pt x="1669" y="1532"/>
                    </a:lnTo>
                    <a:lnTo>
                      <a:pt x="821" y="2353"/>
                    </a:lnTo>
                    <a:lnTo>
                      <a:pt x="1" y="3228"/>
                    </a:lnTo>
                    <a:lnTo>
                      <a:pt x="5853" y="3529"/>
                    </a:lnTo>
                    <a:lnTo>
                      <a:pt x="6427" y="3036"/>
                    </a:lnTo>
                    <a:lnTo>
                      <a:pt x="7330" y="2298"/>
                    </a:lnTo>
                    <a:lnTo>
                      <a:pt x="8287" y="1614"/>
                    </a:lnTo>
                    <a:lnTo>
                      <a:pt x="9244" y="958"/>
                    </a:lnTo>
                    <a:lnTo>
                      <a:pt x="10229" y="356"/>
                    </a:lnTo>
                    <a:lnTo>
                      <a:pt x="3474" y="1"/>
                    </a:lnTo>
                    <a:close/>
                  </a:path>
                </a:pathLst>
              </a:custGeom>
              <a:solidFill>
                <a:srgbClr val="3D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5920150" y="3531925"/>
                <a:ext cx="255725" cy="88225"/>
              </a:xfrm>
              <a:custGeom>
                <a:avLst/>
                <a:gdLst/>
                <a:ahLst/>
                <a:cxnLst/>
                <a:rect l="l" t="t" r="r" b="b"/>
                <a:pathLst>
                  <a:path w="10229" h="3529" fill="none" extrusionOk="0">
                    <a:moveTo>
                      <a:pt x="3474" y="1"/>
                    </a:moveTo>
                    <a:lnTo>
                      <a:pt x="3474" y="1"/>
                    </a:lnTo>
                    <a:lnTo>
                      <a:pt x="2544" y="739"/>
                    </a:lnTo>
                    <a:lnTo>
                      <a:pt x="1669" y="1532"/>
                    </a:lnTo>
                    <a:lnTo>
                      <a:pt x="821" y="2353"/>
                    </a:lnTo>
                    <a:lnTo>
                      <a:pt x="1" y="3228"/>
                    </a:lnTo>
                    <a:lnTo>
                      <a:pt x="5853" y="3529"/>
                    </a:lnTo>
                    <a:lnTo>
                      <a:pt x="5853" y="3529"/>
                    </a:lnTo>
                    <a:lnTo>
                      <a:pt x="6427" y="3036"/>
                    </a:lnTo>
                    <a:lnTo>
                      <a:pt x="6427" y="3036"/>
                    </a:lnTo>
                    <a:lnTo>
                      <a:pt x="7330" y="2298"/>
                    </a:lnTo>
                    <a:lnTo>
                      <a:pt x="8287" y="1614"/>
                    </a:lnTo>
                    <a:lnTo>
                      <a:pt x="9244" y="958"/>
                    </a:lnTo>
                    <a:lnTo>
                      <a:pt x="10229" y="356"/>
                    </a:lnTo>
                    <a:lnTo>
                      <a:pt x="347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6920375" y="3581150"/>
                <a:ext cx="137450" cy="92325"/>
              </a:xfrm>
              <a:custGeom>
                <a:avLst/>
                <a:gdLst/>
                <a:ahLst/>
                <a:cxnLst/>
                <a:rect l="l" t="t" r="r" b="b"/>
                <a:pathLst>
                  <a:path w="5498" h="3693" extrusionOk="0">
                    <a:moveTo>
                      <a:pt x="1" y="1"/>
                    </a:moveTo>
                    <a:lnTo>
                      <a:pt x="493" y="384"/>
                    </a:lnTo>
                    <a:lnTo>
                      <a:pt x="985" y="821"/>
                    </a:lnTo>
                    <a:lnTo>
                      <a:pt x="1477" y="1259"/>
                    </a:lnTo>
                    <a:lnTo>
                      <a:pt x="1942" y="1696"/>
                    </a:lnTo>
                    <a:lnTo>
                      <a:pt x="2407" y="2161"/>
                    </a:lnTo>
                    <a:lnTo>
                      <a:pt x="2845" y="2626"/>
                    </a:lnTo>
                    <a:lnTo>
                      <a:pt x="3282" y="3091"/>
                    </a:lnTo>
                    <a:lnTo>
                      <a:pt x="3693" y="3611"/>
                    </a:lnTo>
                    <a:lnTo>
                      <a:pt x="5497" y="3693"/>
                    </a:lnTo>
                    <a:lnTo>
                      <a:pt x="4896" y="2763"/>
                    </a:lnTo>
                    <a:lnTo>
                      <a:pt x="4240" y="1861"/>
                    </a:lnTo>
                    <a:lnTo>
                      <a:pt x="3556" y="985"/>
                    </a:lnTo>
                    <a:lnTo>
                      <a:pt x="2845" y="138"/>
                    </a:lnTo>
                    <a:lnTo>
                      <a:pt x="1" y="1"/>
                    </a:lnTo>
                    <a:close/>
                  </a:path>
                </a:pathLst>
              </a:custGeom>
              <a:solidFill>
                <a:srgbClr val="6A8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6920375" y="3581150"/>
                <a:ext cx="137450" cy="92325"/>
              </a:xfrm>
              <a:custGeom>
                <a:avLst/>
                <a:gdLst/>
                <a:ahLst/>
                <a:cxnLst/>
                <a:rect l="l" t="t" r="r" b="b"/>
                <a:pathLst>
                  <a:path w="5498" h="3693" fill="none" extrusionOk="0">
                    <a:moveTo>
                      <a:pt x="1" y="1"/>
                    </a:moveTo>
                    <a:lnTo>
                      <a:pt x="1" y="1"/>
                    </a:lnTo>
                    <a:lnTo>
                      <a:pt x="493" y="384"/>
                    </a:lnTo>
                    <a:lnTo>
                      <a:pt x="985" y="821"/>
                    </a:lnTo>
                    <a:lnTo>
                      <a:pt x="1477" y="1259"/>
                    </a:lnTo>
                    <a:lnTo>
                      <a:pt x="1942" y="1696"/>
                    </a:lnTo>
                    <a:lnTo>
                      <a:pt x="2407" y="2161"/>
                    </a:lnTo>
                    <a:lnTo>
                      <a:pt x="2845" y="2626"/>
                    </a:lnTo>
                    <a:lnTo>
                      <a:pt x="3282" y="3091"/>
                    </a:lnTo>
                    <a:lnTo>
                      <a:pt x="3693" y="3611"/>
                    </a:lnTo>
                    <a:lnTo>
                      <a:pt x="5497" y="3693"/>
                    </a:lnTo>
                    <a:lnTo>
                      <a:pt x="5497" y="3693"/>
                    </a:lnTo>
                    <a:lnTo>
                      <a:pt x="4896" y="2763"/>
                    </a:lnTo>
                    <a:lnTo>
                      <a:pt x="4240" y="1861"/>
                    </a:lnTo>
                    <a:lnTo>
                      <a:pt x="3556" y="985"/>
                    </a:lnTo>
                    <a:lnTo>
                      <a:pt x="2845" y="13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368000" y="3209250"/>
                <a:ext cx="704900" cy="1224475"/>
              </a:xfrm>
              <a:custGeom>
                <a:avLst/>
                <a:gdLst/>
                <a:ahLst/>
                <a:cxnLst/>
                <a:rect l="l" t="t" r="r" b="b"/>
                <a:pathLst>
                  <a:path w="28196" h="48979" extrusionOk="0">
                    <a:moveTo>
                      <a:pt x="1" y="0"/>
                    </a:moveTo>
                    <a:lnTo>
                      <a:pt x="1" y="48979"/>
                    </a:lnTo>
                    <a:lnTo>
                      <a:pt x="28196" y="48979"/>
                    </a:lnTo>
                    <a:lnTo>
                      <a:pt x="28196"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497900" y="3660475"/>
                <a:ext cx="445100" cy="773250"/>
              </a:xfrm>
              <a:custGeom>
                <a:avLst/>
                <a:gdLst/>
                <a:ahLst/>
                <a:cxnLst/>
                <a:rect l="l" t="t" r="r" b="b"/>
                <a:pathLst>
                  <a:path w="17804" h="30930" extrusionOk="0">
                    <a:moveTo>
                      <a:pt x="849" y="0"/>
                    </a:moveTo>
                    <a:lnTo>
                      <a:pt x="685" y="28"/>
                    </a:lnTo>
                    <a:lnTo>
                      <a:pt x="520" y="82"/>
                    </a:lnTo>
                    <a:lnTo>
                      <a:pt x="384" y="164"/>
                    </a:lnTo>
                    <a:lnTo>
                      <a:pt x="247" y="246"/>
                    </a:lnTo>
                    <a:lnTo>
                      <a:pt x="165" y="383"/>
                    </a:lnTo>
                    <a:lnTo>
                      <a:pt x="83" y="520"/>
                    </a:lnTo>
                    <a:lnTo>
                      <a:pt x="28" y="684"/>
                    </a:lnTo>
                    <a:lnTo>
                      <a:pt x="1" y="848"/>
                    </a:lnTo>
                    <a:lnTo>
                      <a:pt x="1" y="30930"/>
                    </a:lnTo>
                    <a:lnTo>
                      <a:pt x="17804" y="30930"/>
                    </a:lnTo>
                    <a:lnTo>
                      <a:pt x="17804" y="848"/>
                    </a:lnTo>
                    <a:lnTo>
                      <a:pt x="17777" y="684"/>
                    </a:lnTo>
                    <a:lnTo>
                      <a:pt x="17722" y="520"/>
                    </a:lnTo>
                    <a:lnTo>
                      <a:pt x="17667" y="383"/>
                    </a:lnTo>
                    <a:lnTo>
                      <a:pt x="17558" y="246"/>
                    </a:lnTo>
                    <a:lnTo>
                      <a:pt x="17421" y="164"/>
                    </a:lnTo>
                    <a:lnTo>
                      <a:pt x="17284" y="82"/>
                    </a:lnTo>
                    <a:lnTo>
                      <a:pt x="17120" y="28"/>
                    </a:lnTo>
                    <a:lnTo>
                      <a:pt x="16956"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238125" y="1253250"/>
                <a:ext cx="964675" cy="1956025"/>
              </a:xfrm>
              <a:custGeom>
                <a:avLst/>
                <a:gdLst/>
                <a:ahLst/>
                <a:cxnLst/>
                <a:rect l="l" t="t" r="r" b="b"/>
                <a:pathLst>
                  <a:path w="38587" h="78241" extrusionOk="0">
                    <a:moveTo>
                      <a:pt x="574" y="0"/>
                    </a:moveTo>
                    <a:lnTo>
                      <a:pt x="465" y="27"/>
                    </a:lnTo>
                    <a:lnTo>
                      <a:pt x="356" y="55"/>
                    </a:lnTo>
                    <a:lnTo>
                      <a:pt x="246" y="109"/>
                    </a:lnTo>
                    <a:lnTo>
                      <a:pt x="164" y="191"/>
                    </a:lnTo>
                    <a:lnTo>
                      <a:pt x="82" y="273"/>
                    </a:lnTo>
                    <a:lnTo>
                      <a:pt x="55" y="356"/>
                    </a:lnTo>
                    <a:lnTo>
                      <a:pt x="0" y="465"/>
                    </a:lnTo>
                    <a:lnTo>
                      <a:pt x="0" y="602"/>
                    </a:lnTo>
                    <a:lnTo>
                      <a:pt x="0" y="77638"/>
                    </a:lnTo>
                    <a:lnTo>
                      <a:pt x="0" y="77748"/>
                    </a:lnTo>
                    <a:lnTo>
                      <a:pt x="55" y="77857"/>
                    </a:lnTo>
                    <a:lnTo>
                      <a:pt x="82" y="77967"/>
                    </a:lnTo>
                    <a:lnTo>
                      <a:pt x="164" y="78049"/>
                    </a:lnTo>
                    <a:lnTo>
                      <a:pt x="246" y="78131"/>
                    </a:lnTo>
                    <a:lnTo>
                      <a:pt x="356" y="78185"/>
                    </a:lnTo>
                    <a:lnTo>
                      <a:pt x="465" y="78213"/>
                    </a:lnTo>
                    <a:lnTo>
                      <a:pt x="574" y="78240"/>
                    </a:lnTo>
                    <a:lnTo>
                      <a:pt x="38012" y="78240"/>
                    </a:lnTo>
                    <a:lnTo>
                      <a:pt x="38122" y="78213"/>
                    </a:lnTo>
                    <a:lnTo>
                      <a:pt x="38231" y="78185"/>
                    </a:lnTo>
                    <a:lnTo>
                      <a:pt x="38341" y="78131"/>
                    </a:lnTo>
                    <a:lnTo>
                      <a:pt x="38423" y="78049"/>
                    </a:lnTo>
                    <a:lnTo>
                      <a:pt x="38505" y="77967"/>
                    </a:lnTo>
                    <a:lnTo>
                      <a:pt x="38559" y="77857"/>
                    </a:lnTo>
                    <a:lnTo>
                      <a:pt x="38587" y="77748"/>
                    </a:lnTo>
                    <a:lnTo>
                      <a:pt x="38587" y="77638"/>
                    </a:lnTo>
                    <a:lnTo>
                      <a:pt x="38587" y="602"/>
                    </a:lnTo>
                    <a:lnTo>
                      <a:pt x="38587" y="465"/>
                    </a:lnTo>
                    <a:lnTo>
                      <a:pt x="38559" y="356"/>
                    </a:lnTo>
                    <a:lnTo>
                      <a:pt x="38505" y="273"/>
                    </a:lnTo>
                    <a:lnTo>
                      <a:pt x="38423" y="191"/>
                    </a:lnTo>
                    <a:lnTo>
                      <a:pt x="38341" y="109"/>
                    </a:lnTo>
                    <a:lnTo>
                      <a:pt x="38231" y="55"/>
                    </a:lnTo>
                    <a:lnTo>
                      <a:pt x="38122" y="27"/>
                    </a:lnTo>
                    <a:lnTo>
                      <a:pt x="38012" y="0"/>
                    </a:lnTo>
                    <a:close/>
                  </a:path>
                </a:pathLst>
              </a:custGeom>
              <a:solidFill>
                <a:srgbClr val="709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560800" y="2793575"/>
                <a:ext cx="320000" cy="319975"/>
              </a:xfrm>
              <a:custGeom>
                <a:avLst/>
                <a:gdLst/>
                <a:ahLst/>
                <a:cxnLst/>
                <a:rect l="l" t="t" r="r" b="b"/>
                <a:pathLst>
                  <a:path w="12800" h="12799" extrusionOk="0">
                    <a:moveTo>
                      <a:pt x="6072" y="0"/>
                    </a:moveTo>
                    <a:lnTo>
                      <a:pt x="5744" y="27"/>
                    </a:lnTo>
                    <a:lnTo>
                      <a:pt x="5087" y="137"/>
                    </a:lnTo>
                    <a:lnTo>
                      <a:pt x="4486" y="301"/>
                    </a:lnTo>
                    <a:lnTo>
                      <a:pt x="3884" y="520"/>
                    </a:lnTo>
                    <a:lnTo>
                      <a:pt x="3337" y="766"/>
                    </a:lnTo>
                    <a:lnTo>
                      <a:pt x="2818" y="1094"/>
                    </a:lnTo>
                    <a:lnTo>
                      <a:pt x="2325" y="1477"/>
                    </a:lnTo>
                    <a:lnTo>
                      <a:pt x="1860" y="1887"/>
                    </a:lnTo>
                    <a:lnTo>
                      <a:pt x="1450" y="2325"/>
                    </a:lnTo>
                    <a:lnTo>
                      <a:pt x="1095" y="2817"/>
                    </a:lnTo>
                    <a:lnTo>
                      <a:pt x="767" y="3364"/>
                    </a:lnTo>
                    <a:lnTo>
                      <a:pt x="493" y="3911"/>
                    </a:lnTo>
                    <a:lnTo>
                      <a:pt x="274" y="4512"/>
                    </a:lnTo>
                    <a:lnTo>
                      <a:pt x="110" y="5114"/>
                    </a:lnTo>
                    <a:lnTo>
                      <a:pt x="28" y="5743"/>
                    </a:lnTo>
                    <a:lnTo>
                      <a:pt x="1" y="6071"/>
                    </a:lnTo>
                    <a:lnTo>
                      <a:pt x="1" y="6399"/>
                    </a:lnTo>
                    <a:lnTo>
                      <a:pt x="1" y="6727"/>
                    </a:lnTo>
                    <a:lnTo>
                      <a:pt x="28" y="7056"/>
                    </a:lnTo>
                    <a:lnTo>
                      <a:pt x="110" y="7685"/>
                    </a:lnTo>
                    <a:lnTo>
                      <a:pt x="274" y="8314"/>
                    </a:lnTo>
                    <a:lnTo>
                      <a:pt x="493" y="8888"/>
                    </a:lnTo>
                    <a:lnTo>
                      <a:pt x="767" y="9462"/>
                    </a:lnTo>
                    <a:lnTo>
                      <a:pt x="1095" y="9982"/>
                    </a:lnTo>
                    <a:lnTo>
                      <a:pt x="1450" y="10474"/>
                    </a:lnTo>
                    <a:lnTo>
                      <a:pt x="1860" y="10939"/>
                    </a:lnTo>
                    <a:lnTo>
                      <a:pt x="2325" y="11349"/>
                    </a:lnTo>
                    <a:lnTo>
                      <a:pt x="2818" y="11705"/>
                    </a:lnTo>
                    <a:lnTo>
                      <a:pt x="3337" y="12033"/>
                    </a:lnTo>
                    <a:lnTo>
                      <a:pt x="3884" y="12306"/>
                    </a:lnTo>
                    <a:lnTo>
                      <a:pt x="4486" y="12525"/>
                    </a:lnTo>
                    <a:lnTo>
                      <a:pt x="5087" y="12662"/>
                    </a:lnTo>
                    <a:lnTo>
                      <a:pt x="5744" y="12771"/>
                    </a:lnTo>
                    <a:lnTo>
                      <a:pt x="6072" y="12798"/>
                    </a:lnTo>
                    <a:lnTo>
                      <a:pt x="6728" y="12798"/>
                    </a:lnTo>
                    <a:lnTo>
                      <a:pt x="7029" y="12771"/>
                    </a:lnTo>
                    <a:lnTo>
                      <a:pt x="7685" y="12662"/>
                    </a:lnTo>
                    <a:lnTo>
                      <a:pt x="8287" y="12525"/>
                    </a:lnTo>
                    <a:lnTo>
                      <a:pt x="8889" y="12306"/>
                    </a:lnTo>
                    <a:lnTo>
                      <a:pt x="9436" y="12033"/>
                    </a:lnTo>
                    <a:lnTo>
                      <a:pt x="9955" y="11705"/>
                    </a:lnTo>
                    <a:lnTo>
                      <a:pt x="10447" y="11349"/>
                    </a:lnTo>
                    <a:lnTo>
                      <a:pt x="10912" y="10939"/>
                    </a:lnTo>
                    <a:lnTo>
                      <a:pt x="11323" y="10474"/>
                    </a:lnTo>
                    <a:lnTo>
                      <a:pt x="11705" y="9982"/>
                    </a:lnTo>
                    <a:lnTo>
                      <a:pt x="12006" y="9462"/>
                    </a:lnTo>
                    <a:lnTo>
                      <a:pt x="12280" y="8888"/>
                    </a:lnTo>
                    <a:lnTo>
                      <a:pt x="12498" y="8314"/>
                    </a:lnTo>
                    <a:lnTo>
                      <a:pt x="12663" y="7685"/>
                    </a:lnTo>
                    <a:lnTo>
                      <a:pt x="12745" y="7056"/>
                    </a:lnTo>
                    <a:lnTo>
                      <a:pt x="12772" y="6727"/>
                    </a:lnTo>
                    <a:lnTo>
                      <a:pt x="12799" y="6399"/>
                    </a:lnTo>
                    <a:lnTo>
                      <a:pt x="12772" y="6071"/>
                    </a:lnTo>
                    <a:lnTo>
                      <a:pt x="12745" y="5743"/>
                    </a:lnTo>
                    <a:lnTo>
                      <a:pt x="12663" y="5114"/>
                    </a:lnTo>
                    <a:lnTo>
                      <a:pt x="12498" y="4512"/>
                    </a:lnTo>
                    <a:lnTo>
                      <a:pt x="12280" y="3911"/>
                    </a:lnTo>
                    <a:lnTo>
                      <a:pt x="12006" y="3364"/>
                    </a:lnTo>
                    <a:lnTo>
                      <a:pt x="11705" y="2817"/>
                    </a:lnTo>
                    <a:lnTo>
                      <a:pt x="11323" y="2325"/>
                    </a:lnTo>
                    <a:lnTo>
                      <a:pt x="10912" y="1887"/>
                    </a:lnTo>
                    <a:lnTo>
                      <a:pt x="10447" y="1477"/>
                    </a:lnTo>
                    <a:lnTo>
                      <a:pt x="9955" y="1094"/>
                    </a:lnTo>
                    <a:lnTo>
                      <a:pt x="9436" y="766"/>
                    </a:lnTo>
                    <a:lnTo>
                      <a:pt x="8889" y="520"/>
                    </a:lnTo>
                    <a:lnTo>
                      <a:pt x="8287" y="301"/>
                    </a:lnTo>
                    <a:lnTo>
                      <a:pt x="7685" y="137"/>
                    </a:lnTo>
                    <a:lnTo>
                      <a:pt x="7029" y="27"/>
                    </a:lnTo>
                    <a:lnTo>
                      <a:pt x="6728"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605925" y="2796300"/>
                <a:ext cx="229075" cy="315200"/>
              </a:xfrm>
              <a:custGeom>
                <a:avLst/>
                <a:gdLst/>
                <a:ahLst/>
                <a:cxnLst/>
                <a:rect l="l" t="t" r="r" b="b"/>
                <a:pathLst>
                  <a:path w="9163" h="12608" extrusionOk="0">
                    <a:moveTo>
                      <a:pt x="5716" y="0"/>
                    </a:moveTo>
                    <a:lnTo>
                      <a:pt x="1" y="7384"/>
                    </a:lnTo>
                    <a:lnTo>
                      <a:pt x="5005" y="7384"/>
                    </a:lnTo>
                    <a:lnTo>
                      <a:pt x="1505" y="11924"/>
                    </a:lnTo>
                    <a:lnTo>
                      <a:pt x="1997" y="12143"/>
                    </a:lnTo>
                    <a:lnTo>
                      <a:pt x="2489" y="12334"/>
                    </a:lnTo>
                    <a:lnTo>
                      <a:pt x="3009" y="12498"/>
                    </a:lnTo>
                    <a:lnTo>
                      <a:pt x="3556" y="12607"/>
                    </a:lnTo>
                    <a:lnTo>
                      <a:pt x="9162" y="5360"/>
                    </a:lnTo>
                    <a:lnTo>
                      <a:pt x="4158" y="5360"/>
                    </a:lnTo>
                    <a:lnTo>
                      <a:pt x="7740" y="711"/>
                    </a:lnTo>
                    <a:lnTo>
                      <a:pt x="7248" y="493"/>
                    </a:lnTo>
                    <a:lnTo>
                      <a:pt x="6755" y="274"/>
                    </a:lnTo>
                    <a:lnTo>
                      <a:pt x="6263" y="110"/>
                    </a:lnTo>
                    <a:lnTo>
                      <a:pt x="5716" y="0"/>
                    </a:lnTo>
                    <a:close/>
                  </a:path>
                </a:pathLst>
              </a:custGeom>
              <a:solidFill>
                <a:srgbClr val="709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661300" y="3344600"/>
                <a:ext cx="118300" cy="118300"/>
              </a:xfrm>
              <a:custGeom>
                <a:avLst/>
                <a:gdLst/>
                <a:ahLst/>
                <a:cxnLst/>
                <a:rect l="l" t="t" r="r" b="b"/>
                <a:pathLst>
                  <a:path w="4732" h="4732" extrusionOk="0">
                    <a:moveTo>
                      <a:pt x="1" y="1"/>
                    </a:moveTo>
                    <a:lnTo>
                      <a:pt x="1" y="4732"/>
                    </a:lnTo>
                    <a:lnTo>
                      <a:pt x="4732" y="4732"/>
                    </a:lnTo>
                    <a:lnTo>
                      <a:pt x="4732" y="1"/>
                    </a:lnTo>
                    <a:close/>
                  </a:path>
                </a:pathLst>
              </a:custGeom>
              <a:solidFill>
                <a:srgbClr val="F9D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488350" y="3499800"/>
                <a:ext cx="464925" cy="28750"/>
              </a:xfrm>
              <a:custGeom>
                <a:avLst/>
                <a:gdLst/>
                <a:ahLst/>
                <a:cxnLst/>
                <a:rect l="l" t="t" r="r" b="b"/>
                <a:pathLst>
                  <a:path w="18597" h="1150" extrusionOk="0">
                    <a:moveTo>
                      <a:pt x="0" y="1"/>
                    </a:moveTo>
                    <a:lnTo>
                      <a:pt x="0" y="1149"/>
                    </a:lnTo>
                    <a:lnTo>
                      <a:pt x="18596" y="1149"/>
                    </a:lnTo>
                    <a:lnTo>
                      <a:pt x="18596"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834975" y="3344600"/>
                <a:ext cx="118300" cy="118300"/>
              </a:xfrm>
              <a:custGeom>
                <a:avLst/>
                <a:gdLst/>
                <a:ahLst/>
                <a:cxnLst/>
                <a:rect l="l" t="t" r="r" b="b"/>
                <a:pathLst>
                  <a:path w="4732" h="4732" extrusionOk="0">
                    <a:moveTo>
                      <a:pt x="0" y="1"/>
                    </a:moveTo>
                    <a:lnTo>
                      <a:pt x="0" y="4732"/>
                    </a:lnTo>
                    <a:lnTo>
                      <a:pt x="4731" y="4732"/>
                    </a:lnTo>
                    <a:lnTo>
                      <a:pt x="4731" y="1"/>
                    </a:lnTo>
                    <a:close/>
                  </a:path>
                </a:pathLst>
              </a:custGeom>
              <a:solidFill>
                <a:srgbClr val="7CB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488350" y="3344600"/>
                <a:ext cx="117600" cy="118300"/>
              </a:xfrm>
              <a:custGeom>
                <a:avLst/>
                <a:gdLst/>
                <a:ahLst/>
                <a:cxnLst/>
                <a:rect l="l" t="t" r="r" b="b"/>
                <a:pathLst>
                  <a:path w="4704" h="4732" extrusionOk="0">
                    <a:moveTo>
                      <a:pt x="0" y="1"/>
                    </a:moveTo>
                    <a:lnTo>
                      <a:pt x="0" y="4732"/>
                    </a:lnTo>
                    <a:lnTo>
                      <a:pt x="4704" y="4732"/>
                    </a:lnTo>
                    <a:lnTo>
                      <a:pt x="4704" y="1"/>
                    </a:lnTo>
                    <a:close/>
                  </a:path>
                </a:pathLst>
              </a:custGeom>
              <a:solidFill>
                <a:srgbClr val="7CB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328350" y="1498675"/>
                <a:ext cx="784200" cy="968800"/>
              </a:xfrm>
              <a:custGeom>
                <a:avLst/>
                <a:gdLst/>
                <a:ahLst/>
                <a:cxnLst/>
                <a:rect l="l" t="t" r="r" b="b"/>
                <a:pathLst>
                  <a:path w="31368" h="38752" extrusionOk="0">
                    <a:moveTo>
                      <a:pt x="1" y="1"/>
                    </a:moveTo>
                    <a:lnTo>
                      <a:pt x="1" y="38751"/>
                    </a:lnTo>
                    <a:lnTo>
                      <a:pt x="31368" y="38751"/>
                    </a:lnTo>
                    <a:lnTo>
                      <a:pt x="31368"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387850" y="1560900"/>
                <a:ext cx="665225" cy="694625"/>
              </a:xfrm>
              <a:custGeom>
                <a:avLst/>
                <a:gdLst/>
                <a:ahLst/>
                <a:cxnLst/>
                <a:rect l="l" t="t" r="r" b="b"/>
                <a:pathLst>
                  <a:path w="26609" h="27785" extrusionOk="0">
                    <a:moveTo>
                      <a:pt x="0" y="0"/>
                    </a:moveTo>
                    <a:lnTo>
                      <a:pt x="0" y="27785"/>
                    </a:lnTo>
                    <a:lnTo>
                      <a:pt x="26609" y="27785"/>
                    </a:lnTo>
                    <a:lnTo>
                      <a:pt x="26609" y="0"/>
                    </a:lnTo>
                    <a:close/>
                  </a:path>
                </a:pathLst>
              </a:custGeom>
              <a:solidFill>
                <a:srgbClr val="7CB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661300" y="1321600"/>
                <a:ext cx="118300" cy="118300"/>
              </a:xfrm>
              <a:custGeom>
                <a:avLst/>
                <a:gdLst/>
                <a:ahLst/>
                <a:cxnLst/>
                <a:rect l="l" t="t" r="r" b="b"/>
                <a:pathLst>
                  <a:path w="4732" h="4732" extrusionOk="0">
                    <a:moveTo>
                      <a:pt x="2134" y="1"/>
                    </a:moveTo>
                    <a:lnTo>
                      <a:pt x="1888" y="55"/>
                    </a:lnTo>
                    <a:lnTo>
                      <a:pt x="1669" y="110"/>
                    </a:lnTo>
                    <a:lnTo>
                      <a:pt x="1450" y="192"/>
                    </a:lnTo>
                    <a:lnTo>
                      <a:pt x="1231" y="274"/>
                    </a:lnTo>
                    <a:lnTo>
                      <a:pt x="1040" y="411"/>
                    </a:lnTo>
                    <a:lnTo>
                      <a:pt x="876" y="548"/>
                    </a:lnTo>
                    <a:lnTo>
                      <a:pt x="712" y="684"/>
                    </a:lnTo>
                    <a:lnTo>
                      <a:pt x="548" y="848"/>
                    </a:lnTo>
                    <a:lnTo>
                      <a:pt x="411" y="1040"/>
                    </a:lnTo>
                    <a:lnTo>
                      <a:pt x="302" y="1231"/>
                    </a:lnTo>
                    <a:lnTo>
                      <a:pt x="192" y="1450"/>
                    </a:lnTo>
                    <a:lnTo>
                      <a:pt x="110" y="1669"/>
                    </a:lnTo>
                    <a:lnTo>
                      <a:pt x="56" y="1888"/>
                    </a:lnTo>
                    <a:lnTo>
                      <a:pt x="28" y="2106"/>
                    </a:lnTo>
                    <a:lnTo>
                      <a:pt x="1" y="2353"/>
                    </a:lnTo>
                    <a:lnTo>
                      <a:pt x="28" y="2599"/>
                    </a:lnTo>
                    <a:lnTo>
                      <a:pt x="56" y="2845"/>
                    </a:lnTo>
                    <a:lnTo>
                      <a:pt x="110" y="3064"/>
                    </a:lnTo>
                    <a:lnTo>
                      <a:pt x="192" y="3282"/>
                    </a:lnTo>
                    <a:lnTo>
                      <a:pt x="302" y="3474"/>
                    </a:lnTo>
                    <a:lnTo>
                      <a:pt x="411" y="3693"/>
                    </a:lnTo>
                    <a:lnTo>
                      <a:pt x="548" y="3857"/>
                    </a:lnTo>
                    <a:lnTo>
                      <a:pt x="712" y="4021"/>
                    </a:lnTo>
                    <a:lnTo>
                      <a:pt x="876" y="4185"/>
                    </a:lnTo>
                    <a:lnTo>
                      <a:pt x="1040" y="4322"/>
                    </a:lnTo>
                    <a:lnTo>
                      <a:pt x="1231" y="4431"/>
                    </a:lnTo>
                    <a:lnTo>
                      <a:pt x="1450" y="4540"/>
                    </a:lnTo>
                    <a:lnTo>
                      <a:pt x="1669" y="4622"/>
                    </a:lnTo>
                    <a:lnTo>
                      <a:pt x="1888" y="4677"/>
                    </a:lnTo>
                    <a:lnTo>
                      <a:pt x="2134" y="4704"/>
                    </a:lnTo>
                    <a:lnTo>
                      <a:pt x="2380" y="4732"/>
                    </a:lnTo>
                    <a:lnTo>
                      <a:pt x="2599" y="4704"/>
                    </a:lnTo>
                    <a:lnTo>
                      <a:pt x="2845" y="4677"/>
                    </a:lnTo>
                    <a:lnTo>
                      <a:pt x="3064" y="4622"/>
                    </a:lnTo>
                    <a:lnTo>
                      <a:pt x="3283" y="4540"/>
                    </a:lnTo>
                    <a:lnTo>
                      <a:pt x="3501" y="4431"/>
                    </a:lnTo>
                    <a:lnTo>
                      <a:pt x="3693" y="4322"/>
                    </a:lnTo>
                    <a:lnTo>
                      <a:pt x="3884" y="4185"/>
                    </a:lnTo>
                    <a:lnTo>
                      <a:pt x="4048" y="4021"/>
                    </a:lnTo>
                    <a:lnTo>
                      <a:pt x="4185" y="3857"/>
                    </a:lnTo>
                    <a:lnTo>
                      <a:pt x="4322" y="3693"/>
                    </a:lnTo>
                    <a:lnTo>
                      <a:pt x="4458" y="3474"/>
                    </a:lnTo>
                    <a:lnTo>
                      <a:pt x="4540" y="3282"/>
                    </a:lnTo>
                    <a:lnTo>
                      <a:pt x="4623" y="3064"/>
                    </a:lnTo>
                    <a:lnTo>
                      <a:pt x="4677" y="2845"/>
                    </a:lnTo>
                    <a:lnTo>
                      <a:pt x="4705" y="2599"/>
                    </a:lnTo>
                    <a:lnTo>
                      <a:pt x="4732" y="2353"/>
                    </a:lnTo>
                    <a:lnTo>
                      <a:pt x="4705" y="2106"/>
                    </a:lnTo>
                    <a:lnTo>
                      <a:pt x="4677" y="1888"/>
                    </a:lnTo>
                    <a:lnTo>
                      <a:pt x="4623" y="1669"/>
                    </a:lnTo>
                    <a:lnTo>
                      <a:pt x="4540" y="1450"/>
                    </a:lnTo>
                    <a:lnTo>
                      <a:pt x="4458" y="1231"/>
                    </a:lnTo>
                    <a:lnTo>
                      <a:pt x="4322" y="1040"/>
                    </a:lnTo>
                    <a:lnTo>
                      <a:pt x="4185" y="848"/>
                    </a:lnTo>
                    <a:lnTo>
                      <a:pt x="4048" y="684"/>
                    </a:lnTo>
                    <a:lnTo>
                      <a:pt x="3884" y="548"/>
                    </a:lnTo>
                    <a:lnTo>
                      <a:pt x="3693" y="411"/>
                    </a:lnTo>
                    <a:lnTo>
                      <a:pt x="3501" y="274"/>
                    </a:lnTo>
                    <a:lnTo>
                      <a:pt x="3283" y="192"/>
                    </a:lnTo>
                    <a:lnTo>
                      <a:pt x="3064" y="110"/>
                    </a:lnTo>
                    <a:lnTo>
                      <a:pt x="2845" y="55"/>
                    </a:lnTo>
                    <a:lnTo>
                      <a:pt x="2599" y="1"/>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677025" y="1337325"/>
                <a:ext cx="86850" cy="86850"/>
              </a:xfrm>
              <a:custGeom>
                <a:avLst/>
                <a:gdLst/>
                <a:ahLst/>
                <a:cxnLst/>
                <a:rect l="l" t="t" r="r" b="b"/>
                <a:pathLst>
                  <a:path w="3474" h="3474" extrusionOk="0">
                    <a:moveTo>
                      <a:pt x="1560" y="1"/>
                    </a:moveTo>
                    <a:lnTo>
                      <a:pt x="1396" y="28"/>
                    </a:lnTo>
                    <a:lnTo>
                      <a:pt x="1231" y="83"/>
                    </a:lnTo>
                    <a:lnTo>
                      <a:pt x="1067" y="137"/>
                    </a:lnTo>
                    <a:lnTo>
                      <a:pt x="903" y="192"/>
                    </a:lnTo>
                    <a:lnTo>
                      <a:pt x="767" y="302"/>
                    </a:lnTo>
                    <a:lnTo>
                      <a:pt x="520" y="493"/>
                    </a:lnTo>
                    <a:lnTo>
                      <a:pt x="302" y="766"/>
                    </a:lnTo>
                    <a:lnTo>
                      <a:pt x="220" y="903"/>
                    </a:lnTo>
                    <a:lnTo>
                      <a:pt x="138" y="1040"/>
                    </a:lnTo>
                    <a:lnTo>
                      <a:pt x="83" y="1204"/>
                    </a:lnTo>
                    <a:lnTo>
                      <a:pt x="28" y="1368"/>
                    </a:lnTo>
                    <a:lnTo>
                      <a:pt x="1" y="1559"/>
                    </a:lnTo>
                    <a:lnTo>
                      <a:pt x="1" y="1724"/>
                    </a:lnTo>
                    <a:lnTo>
                      <a:pt x="1" y="1915"/>
                    </a:lnTo>
                    <a:lnTo>
                      <a:pt x="28" y="2079"/>
                    </a:lnTo>
                    <a:lnTo>
                      <a:pt x="83" y="2243"/>
                    </a:lnTo>
                    <a:lnTo>
                      <a:pt x="138" y="2407"/>
                    </a:lnTo>
                    <a:lnTo>
                      <a:pt x="220" y="2571"/>
                    </a:lnTo>
                    <a:lnTo>
                      <a:pt x="302" y="2708"/>
                    </a:lnTo>
                    <a:lnTo>
                      <a:pt x="520" y="2954"/>
                    </a:lnTo>
                    <a:lnTo>
                      <a:pt x="767" y="3173"/>
                    </a:lnTo>
                    <a:lnTo>
                      <a:pt x="903" y="3255"/>
                    </a:lnTo>
                    <a:lnTo>
                      <a:pt x="1067" y="3337"/>
                    </a:lnTo>
                    <a:lnTo>
                      <a:pt x="1231" y="3392"/>
                    </a:lnTo>
                    <a:lnTo>
                      <a:pt x="1396" y="3419"/>
                    </a:lnTo>
                    <a:lnTo>
                      <a:pt x="1560" y="3446"/>
                    </a:lnTo>
                    <a:lnTo>
                      <a:pt x="1751" y="3474"/>
                    </a:lnTo>
                    <a:lnTo>
                      <a:pt x="1915" y="3446"/>
                    </a:lnTo>
                    <a:lnTo>
                      <a:pt x="2079" y="3419"/>
                    </a:lnTo>
                    <a:lnTo>
                      <a:pt x="2243" y="3392"/>
                    </a:lnTo>
                    <a:lnTo>
                      <a:pt x="2407" y="3337"/>
                    </a:lnTo>
                    <a:lnTo>
                      <a:pt x="2571" y="3255"/>
                    </a:lnTo>
                    <a:lnTo>
                      <a:pt x="2708" y="3173"/>
                    </a:lnTo>
                    <a:lnTo>
                      <a:pt x="2982" y="2954"/>
                    </a:lnTo>
                    <a:lnTo>
                      <a:pt x="3173" y="2708"/>
                    </a:lnTo>
                    <a:lnTo>
                      <a:pt x="3255" y="2571"/>
                    </a:lnTo>
                    <a:lnTo>
                      <a:pt x="3337" y="2407"/>
                    </a:lnTo>
                    <a:lnTo>
                      <a:pt x="3392" y="2243"/>
                    </a:lnTo>
                    <a:lnTo>
                      <a:pt x="3447" y="2079"/>
                    </a:lnTo>
                    <a:lnTo>
                      <a:pt x="3474" y="1915"/>
                    </a:lnTo>
                    <a:lnTo>
                      <a:pt x="3474" y="1724"/>
                    </a:lnTo>
                    <a:lnTo>
                      <a:pt x="3474" y="1559"/>
                    </a:lnTo>
                    <a:lnTo>
                      <a:pt x="3447" y="1368"/>
                    </a:lnTo>
                    <a:lnTo>
                      <a:pt x="3392" y="1204"/>
                    </a:lnTo>
                    <a:lnTo>
                      <a:pt x="3337" y="1040"/>
                    </a:lnTo>
                    <a:lnTo>
                      <a:pt x="3255" y="903"/>
                    </a:lnTo>
                    <a:lnTo>
                      <a:pt x="3173" y="766"/>
                    </a:lnTo>
                    <a:lnTo>
                      <a:pt x="2982" y="493"/>
                    </a:lnTo>
                    <a:lnTo>
                      <a:pt x="2708" y="302"/>
                    </a:lnTo>
                    <a:lnTo>
                      <a:pt x="2571" y="192"/>
                    </a:lnTo>
                    <a:lnTo>
                      <a:pt x="2407" y="137"/>
                    </a:lnTo>
                    <a:lnTo>
                      <a:pt x="2243" y="83"/>
                    </a:lnTo>
                    <a:lnTo>
                      <a:pt x="2079" y="28"/>
                    </a:lnTo>
                    <a:lnTo>
                      <a:pt x="1915" y="1"/>
                    </a:lnTo>
                    <a:close/>
                  </a:path>
                </a:pathLst>
              </a:custGeom>
              <a:solidFill>
                <a:srgbClr val="7CB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692750" y="1352375"/>
                <a:ext cx="56100" cy="56075"/>
              </a:xfrm>
              <a:custGeom>
                <a:avLst/>
                <a:gdLst/>
                <a:ahLst/>
                <a:cxnLst/>
                <a:rect l="l" t="t" r="r" b="b"/>
                <a:pathLst>
                  <a:path w="2244" h="2243" extrusionOk="0">
                    <a:moveTo>
                      <a:pt x="1122" y="0"/>
                    </a:moveTo>
                    <a:lnTo>
                      <a:pt x="876" y="28"/>
                    </a:lnTo>
                    <a:lnTo>
                      <a:pt x="685" y="82"/>
                    </a:lnTo>
                    <a:lnTo>
                      <a:pt x="493" y="192"/>
                    </a:lnTo>
                    <a:lnTo>
                      <a:pt x="329" y="328"/>
                    </a:lnTo>
                    <a:lnTo>
                      <a:pt x="192" y="493"/>
                    </a:lnTo>
                    <a:lnTo>
                      <a:pt x="83" y="684"/>
                    </a:lnTo>
                    <a:lnTo>
                      <a:pt x="1" y="903"/>
                    </a:lnTo>
                    <a:lnTo>
                      <a:pt x="1" y="1122"/>
                    </a:lnTo>
                    <a:lnTo>
                      <a:pt x="1" y="1340"/>
                    </a:lnTo>
                    <a:lnTo>
                      <a:pt x="83" y="1559"/>
                    </a:lnTo>
                    <a:lnTo>
                      <a:pt x="192" y="1751"/>
                    </a:lnTo>
                    <a:lnTo>
                      <a:pt x="329" y="1915"/>
                    </a:lnTo>
                    <a:lnTo>
                      <a:pt x="493" y="2051"/>
                    </a:lnTo>
                    <a:lnTo>
                      <a:pt x="685" y="2161"/>
                    </a:lnTo>
                    <a:lnTo>
                      <a:pt x="876" y="2215"/>
                    </a:lnTo>
                    <a:lnTo>
                      <a:pt x="1122" y="2243"/>
                    </a:lnTo>
                    <a:lnTo>
                      <a:pt x="1341" y="2215"/>
                    </a:lnTo>
                    <a:lnTo>
                      <a:pt x="1560" y="2161"/>
                    </a:lnTo>
                    <a:lnTo>
                      <a:pt x="1751" y="2051"/>
                    </a:lnTo>
                    <a:lnTo>
                      <a:pt x="1915" y="1915"/>
                    </a:lnTo>
                    <a:lnTo>
                      <a:pt x="2052" y="1751"/>
                    </a:lnTo>
                    <a:lnTo>
                      <a:pt x="2134" y="1559"/>
                    </a:lnTo>
                    <a:lnTo>
                      <a:pt x="2216" y="1340"/>
                    </a:lnTo>
                    <a:lnTo>
                      <a:pt x="2243" y="1122"/>
                    </a:lnTo>
                    <a:lnTo>
                      <a:pt x="2216" y="903"/>
                    </a:lnTo>
                    <a:lnTo>
                      <a:pt x="2134" y="684"/>
                    </a:lnTo>
                    <a:lnTo>
                      <a:pt x="2052" y="493"/>
                    </a:lnTo>
                    <a:lnTo>
                      <a:pt x="1915" y="328"/>
                    </a:lnTo>
                    <a:lnTo>
                      <a:pt x="1751" y="192"/>
                    </a:lnTo>
                    <a:lnTo>
                      <a:pt x="1560" y="82"/>
                    </a:lnTo>
                    <a:lnTo>
                      <a:pt x="1341" y="28"/>
                    </a:lnTo>
                    <a:lnTo>
                      <a:pt x="1122" y="0"/>
                    </a:lnTo>
                    <a:close/>
                  </a:path>
                </a:pathLst>
              </a:custGeom>
              <a:solidFill>
                <a:srgbClr val="7CB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703700" y="1364000"/>
                <a:ext cx="33525" cy="33525"/>
              </a:xfrm>
              <a:custGeom>
                <a:avLst/>
                <a:gdLst/>
                <a:ahLst/>
                <a:cxnLst/>
                <a:rect l="l" t="t" r="r" b="b"/>
                <a:pathLst>
                  <a:path w="1341" h="1341" extrusionOk="0">
                    <a:moveTo>
                      <a:pt x="547" y="0"/>
                    </a:moveTo>
                    <a:lnTo>
                      <a:pt x="411" y="55"/>
                    </a:lnTo>
                    <a:lnTo>
                      <a:pt x="301" y="110"/>
                    </a:lnTo>
                    <a:lnTo>
                      <a:pt x="192" y="192"/>
                    </a:lnTo>
                    <a:lnTo>
                      <a:pt x="110" y="301"/>
                    </a:lnTo>
                    <a:lnTo>
                      <a:pt x="55" y="410"/>
                    </a:lnTo>
                    <a:lnTo>
                      <a:pt x="28" y="520"/>
                    </a:lnTo>
                    <a:lnTo>
                      <a:pt x="0" y="657"/>
                    </a:lnTo>
                    <a:lnTo>
                      <a:pt x="28" y="793"/>
                    </a:lnTo>
                    <a:lnTo>
                      <a:pt x="55" y="930"/>
                    </a:lnTo>
                    <a:lnTo>
                      <a:pt x="110" y="1039"/>
                    </a:lnTo>
                    <a:lnTo>
                      <a:pt x="192" y="1149"/>
                    </a:lnTo>
                    <a:lnTo>
                      <a:pt x="301" y="1204"/>
                    </a:lnTo>
                    <a:lnTo>
                      <a:pt x="411" y="1286"/>
                    </a:lnTo>
                    <a:lnTo>
                      <a:pt x="547" y="1313"/>
                    </a:lnTo>
                    <a:lnTo>
                      <a:pt x="684" y="1340"/>
                    </a:lnTo>
                    <a:lnTo>
                      <a:pt x="793" y="1313"/>
                    </a:lnTo>
                    <a:lnTo>
                      <a:pt x="930" y="1286"/>
                    </a:lnTo>
                    <a:lnTo>
                      <a:pt x="1040" y="1204"/>
                    </a:lnTo>
                    <a:lnTo>
                      <a:pt x="1149" y="1149"/>
                    </a:lnTo>
                    <a:lnTo>
                      <a:pt x="1231" y="1039"/>
                    </a:lnTo>
                    <a:lnTo>
                      <a:pt x="1286" y="930"/>
                    </a:lnTo>
                    <a:lnTo>
                      <a:pt x="1340" y="793"/>
                    </a:lnTo>
                    <a:lnTo>
                      <a:pt x="1340" y="657"/>
                    </a:lnTo>
                    <a:lnTo>
                      <a:pt x="1340" y="520"/>
                    </a:lnTo>
                    <a:lnTo>
                      <a:pt x="1286" y="410"/>
                    </a:lnTo>
                    <a:lnTo>
                      <a:pt x="1231" y="301"/>
                    </a:lnTo>
                    <a:lnTo>
                      <a:pt x="1149" y="192"/>
                    </a:lnTo>
                    <a:lnTo>
                      <a:pt x="1040" y="110"/>
                    </a:lnTo>
                    <a:lnTo>
                      <a:pt x="930" y="55"/>
                    </a:lnTo>
                    <a:lnTo>
                      <a:pt x="793" y="0"/>
                    </a:ln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723525" y="1364000"/>
                <a:ext cx="14375" cy="15050"/>
              </a:xfrm>
              <a:custGeom>
                <a:avLst/>
                <a:gdLst/>
                <a:ahLst/>
                <a:cxnLst/>
                <a:rect l="l" t="t" r="r" b="b"/>
                <a:pathLst>
                  <a:path w="575" h="602" extrusionOk="0">
                    <a:moveTo>
                      <a:pt x="274" y="0"/>
                    </a:moveTo>
                    <a:lnTo>
                      <a:pt x="165" y="28"/>
                    </a:lnTo>
                    <a:lnTo>
                      <a:pt x="82" y="82"/>
                    </a:lnTo>
                    <a:lnTo>
                      <a:pt x="0" y="192"/>
                    </a:lnTo>
                    <a:lnTo>
                      <a:pt x="0" y="301"/>
                    </a:lnTo>
                    <a:lnTo>
                      <a:pt x="0" y="410"/>
                    </a:lnTo>
                    <a:lnTo>
                      <a:pt x="82" y="520"/>
                    </a:lnTo>
                    <a:lnTo>
                      <a:pt x="165" y="575"/>
                    </a:lnTo>
                    <a:lnTo>
                      <a:pt x="274" y="602"/>
                    </a:lnTo>
                    <a:lnTo>
                      <a:pt x="411" y="575"/>
                    </a:lnTo>
                    <a:lnTo>
                      <a:pt x="493" y="520"/>
                    </a:lnTo>
                    <a:lnTo>
                      <a:pt x="547" y="410"/>
                    </a:lnTo>
                    <a:lnTo>
                      <a:pt x="575" y="301"/>
                    </a:lnTo>
                    <a:lnTo>
                      <a:pt x="547" y="192"/>
                    </a:lnTo>
                    <a:lnTo>
                      <a:pt x="493" y="82"/>
                    </a:lnTo>
                    <a:lnTo>
                      <a:pt x="411" y="28"/>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28350" y="1498675"/>
                <a:ext cx="784200" cy="62250"/>
              </a:xfrm>
              <a:custGeom>
                <a:avLst/>
                <a:gdLst/>
                <a:ahLst/>
                <a:cxnLst/>
                <a:rect l="l" t="t" r="r" b="b"/>
                <a:pathLst>
                  <a:path w="31368" h="2490" extrusionOk="0">
                    <a:moveTo>
                      <a:pt x="1" y="1"/>
                    </a:moveTo>
                    <a:lnTo>
                      <a:pt x="2380" y="2489"/>
                    </a:lnTo>
                    <a:lnTo>
                      <a:pt x="28989" y="2489"/>
                    </a:lnTo>
                    <a:lnTo>
                      <a:pt x="31368" y="1"/>
                    </a:lnTo>
                    <a:close/>
                  </a:path>
                </a:pathLst>
              </a:custGeom>
              <a:solidFill>
                <a:srgbClr val="32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28350" y="2255500"/>
                <a:ext cx="784200" cy="211975"/>
              </a:xfrm>
              <a:custGeom>
                <a:avLst/>
                <a:gdLst/>
                <a:ahLst/>
                <a:cxnLst/>
                <a:rect l="l" t="t" r="r" b="b"/>
                <a:pathLst>
                  <a:path w="31368" h="8479" extrusionOk="0">
                    <a:moveTo>
                      <a:pt x="2380" y="1"/>
                    </a:moveTo>
                    <a:lnTo>
                      <a:pt x="1" y="8478"/>
                    </a:lnTo>
                    <a:lnTo>
                      <a:pt x="31368" y="8478"/>
                    </a:lnTo>
                    <a:lnTo>
                      <a:pt x="28989" y="1"/>
                    </a:lnTo>
                    <a:close/>
                  </a:path>
                </a:pathLst>
              </a:custGeom>
              <a:solidFill>
                <a:srgbClr val="323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519100" y="2297225"/>
                <a:ext cx="402725" cy="118300"/>
              </a:xfrm>
              <a:custGeom>
                <a:avLst/>
                <a:gdLst/>
                <a:ahLst/>
                <a:cxnLst/>
                <a:rect l="l" t="t" r="r" b="b"/>
                <a:pathLst>
                  <a:path w="16109" h="4732" extrusionOk="0">
                    <a:moveTo>
                      <a:pt x="1231" y="0"/>
                    </a:moveTo>
                    <a:lnTo>
                      <a:pt x="1" y="4731"/>
                    </a:lnTo>
                    <a:lnTo>
                      <a:pt x="16108" y="4731"/>
                    </a:lnTo>
                    <a:lnTo>
                      <a:pt x="14877" y="0"/>
                    </a:lnTo>
                    <a:close/>
                  </a:path>
                </a:pathLst>
              </a:custGeom>
              <a:solidFill>
                <a:srgbClr val="7CB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553975" y="2315000"/>
                <a:ext cx="164800" cy="83425"/>
              </a:xfrm>
              <a:custGeom>
                <a:avLst/>
                <a:gdLst/>
                <a:ahLst/>
                <a:cxnLst/>
                <a:rect l="l" t="t" r="r" b="b"/>
                <a:pathLst>
                  <a:path w="6592" h="3337" extrusionOk="0">
                    <a:moveTo>
                      <a:pt x="766" y="0"/>
                    </a:moveTo>
                    <a:lnTo>
                      <a:pt x="0" y="3336"/>
                    </a:lnTo>
                    <a:lnTo>
                      <a:pt x="6591" y="3336"/>
                    </a:lnTo>
                    <a:lnTo>
                      <a:pt x="5825"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355025" y="2556325"/>
                <a:ext cx="222900" cy="223600"/>
              </a:xfrm>
              <a:custGeom>
                <a:avLst/>
                <a:gdLst/>
                <a:ahLst/>
                <a:cxnLst/>
                <a:rect l="l" t="t" r="r" b="b"/>
                <a:pathLst>
                  <a:path w="8916" h="8944" extrusionOk="0">
                    <a:moveTo>
                      <a:pt x="4458" y="1"/>
                    </a:moveTo>
                    <a:lnTo>
                      <a:pt x="3993" y="28"/>
                    </a:lnTo>
                    <a:lnTo>
                      <a:pt x="3555" y="83"/>
                    </a:lnTo>
                    <a:lnTo>
                      <a:pt x="3118" y="192"/>
                    </a:lnTo>
                    <a:lnTo>
                      <a:pt x="2708" y="356"/>
                    </a:lnTo>
                    <a:lnTo>
                      <a:pt x="2325" y="548"/>
                    </a:lnTo>
                    <a:lnTo>
                      <a:pt x="1969" y="766"/>
                    </a:lnTo>
                    <a:lnTo>
                      <a:pt x="1614" y="1012"/>
                    </a:lnTo>
                    <a:lnTo>
                      <a:pt x="1286" y="1313"/>
                    </a:lnTo>
                    <a:lnTo>
                      <a:pt x="1012" y="1614"/>
                    </a:lnTo>
                    <a:lnTo>
                      <a:pt x="766" y="1970"/>
                    </a:lnTo>
                    <a:lnTo>
                      <a:pt x="520" y="2325"/>
                    </a:lnTo>
                    <a:lnTo>
                      <a:pt x="356" y="2735"/>
                    </a:lnTo>
                    <a:lnTo>
                      <a:pt x="192" y="3146"/>
                    </a:lnTo>
                    <a:lnTo>
                      <a:pt x="82" y="3556"/>
                    </a:lnTo>
                    <a:lnTo>
                      <a:pt x="28" y="4021"/>
                    </a:lnTo>
                    <a:lnTo>
                      <a:pt x="0" y="4458"/>
                    </a:lnTo>
                    <a:lnTo>
                      <a:pt x="28" y="4923"/>
                    </a:lnTo>
                    <a:lnTo>
                      <a:pt x="82" y="5361"/>
                    </a:lnTo>
                    <a:lnTo>
                      <a:pt x="192" y="5798"/>
                    </a:lnTo>
                    <a:lnTo>
                      <a:pt x="356" y="6208"/>
                    </a:lnTo>
                    <a:lnTo>
                      <a:pt x="520" y="6591"/>
                    </a:lnTo>
                    <a:lnTo>
                      <a:pt x="766" y="6974"/>
                    </a:lnTo>
                    <a:lnTo>
                      <a:pt x="1012" y="7302"/>
                    </a:lnTo>
                    <a:lnTo>
                      <a:pt x="1286" y="7630"/>
                    </a:lnTo>
                    <a:lnTo>
                      <a:pt x="1614" y="7904"/>
                    </a:lnTo>
                    <a:lnTo>
                      <a:pt x="1969" y="8177"/>
                    </a:lnTo>
                    <a:lnTo>
                      <a:pt x="2325" y="8396"/>
                    </a:lnTo>
                    <a:lnTo>
                      <a:pt x="2708" y="8588"/>
                    </a:lnTo>
                    <a:lnTo>
                      <a:pt x="3118" y="8724"/>
                    </a:lnTo>
                    <a:lnTo>
                      <a:pt x="3555" y="8834"/>
                    </a:lnTo>
                    <a:lnTo>
                      <a:pt x="3993" y="8916"/>
                    </a:lnTo>
                    <a:lnTo>
                      <a:pt x="4458" y="8943"/>
                    </a:lnTo>
                    <a:lnTo>
                      <a:pt x="4923" y="8916"/>
                    </a:lnTo>
                    <a:lnTo>
                      <a:pt x="5360" y="8834"/>
                    </a:lnTo>
                    <a:lnTo>
                      <a:pt x="5771" y="8724"/>
                    </a:lnTo>
                    <a:lnTo>
                      <a:pt x="6181" y="8588"/>
                    </a:lnTo>
                    <a:lnTo>
                      <a:pt x="6591" y="8396"/>
                    </a:lnTo>
                    <a:lnTo>
                      <a:pt x="6947" y="8177"/>
                    </a:lnTo>
                    <a:lnTo>
                      <a:pt x="7302" y="7904"/>
                    </a:lnTo>
                    <a:lnTo>
                      <a:pt x="7603" y="7630"/>
                    </a:lnTo>
                    <a:lnTo>
                      <a:pt x="7904" y="7302"/>
                    </a:lnTo>
                    <a:lnTo>
                      <a:pt x="8150" y="6974"/>
                    </a:lnTo>
                    <a:lnTo>
                      <a:pt x="8396" y="6591"/>
                    </a:lnTo>
                    <a:lnTo>
                      <a:pt x="8560" y="6208"/>
                    </a:lnTo>
                    <a:lnTo>
                      <a:pt x="8724" y="5798"/>
                    </a:lnTo>
                    <a:lnTo>
                      <a:pt x="8833" y="5361"/>
                    </a:lnTo>
                    <a:lnTo>
                      <a:pt x="8888" y="4923"/>
                    </a:lnTo>
                    <a:lnTo>
                      <a:pt x="8916" y="4458"/>
                    </a:lnTo>
                    <a:lnTo>
                      <a:pt x="8888" y="4021"/>
                    </a:lnTo>
                    <a:lnTo>
                      <a:pt x="8833" y="3556"/>
                    </a:lnTo>
                    <a:lnTo>
                      <a:pt x="8724" y="3146"/>
                    </a:lnTo>
                    <a:lnTo>
                      <a:pt x="8560" y="2735"/>
                    </a:lnTo>
                    <a:lnTo>
                      <a:pt x="8396" y="2325"/>
                    </a:lnTo>
                    <a:lnTo>
                      <a:pt x="8150" y="1970"/>
                    </a:lnTo>
                    <a:lnTo>
                      <a:pt x="7904" y="1614"/>
                    </a:lnTo>
                    <a:lnTo>
                      <a:pt x="7603" y="1313"/>
                    </a:lnTo>
                    <a:lnTo>
                      <a:pt x="7302" y="1012"/>
                    </a:lnTo>
                    <a:lnTo>
                      <a:pt x="6947" y="766"/>
                    </a:lnTo>
                    <a:lnTo>
                      <a:pt x="6591" y="548"/>
                    </a:lnTo>
                    <a:lnTo>
                      <a:pt x="6181" y="356"/>
                    </a:lnTo>
                    <a:lnTo>
                      <a:pt x="5771" y="192"/>
                    </a:lnTo>
                    <a:lnTo>
                      <a:pt x="5360" y="83"/>
                    </a:lnTo>
                    <a:lnTo>
                      <a:pt x="4923" y="28"/>
                    </a:lnTo>
                    <a:lnTo>
                      <a:pt x="4458" y="1"/>
                    </a:lnTo>
                    <a:close/>
                  </a:path>
                </a:pathLst>
              </a:custGeom>
              <a:solidFill>
                <a:srgbClr val="9DC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863000" y="2556325"/>
                <a:ext cx="222900" cy="223600"/>
              </a:xfrm>
              <a:custGeom>
                <a:avLst/>
                <a:gdLst/>
                <a:ahLst/>
                <a:cxnLst/>
                <a:rect l="l" t="t" r="r" b="b"/>
                <a:pathLst>
                  <a:path w="8916" h="8944" extrusionOk="0">
                    <a:moveTo>
                      <a:pt x="4458" y="1"/>
                    </a:moveTo>
                    <a:lnTo>
                      <a:pt x="3993" y="28"/>
                    </a:lnTo>
                    <a:lnTo>
                      <a:pt x="3555" y="83"/>
                    </a:lnTo>
                    <a:lnTo>
                      <a:pt x="3145" y="192"/>
                    </a:lnTo>
                    <a:lnTo>
                      <a:pt x="2735" y="356"/>
                    </a:lnTo>
                    <a:lnTo>
                      <a:pt x="2325" y="548"/>
                    </a:lnTo>
                    <a:lnTo>
                      <a:pt x="1969" y="766"/>
                    </a:lnTo>
                    <a:lnTo>
                      <a:pt x="1614" y="1012"/>
                    </a:lnTo>
                    <a:lnTo>
                      <a:pt x="1313" y="1313"/>
                    </a:lnTo>
                    <a:lnTo>
                      <a:pt x="1012" y="1614"/>
                    </a:lnTo>
                    <a:lnTo>
                      <a:pt x="766" y="1970"/>
                    </a:lnTo>
                    <a:lnTo>
                      <a:pt x="547" y="2325"/>
                    </a:lnTo>
                    <a:lnTo>
                      <a:pt x="356" y="2735"/>
                    </a:lnTo>
                    <a:lnTo>
                      <a:pt x="192" y="3146"/>
                    </a:lnTo>
                    <a:lnTo>
                      <a:pt x="82" y="3556"/>
                    </a:lnTo>
                    <a:lnTo>
                      <a:pt x="28" y="4021"/>
                    </a:lnTo>
                    <a:lnTo>
                      <a:pt x="0" y="4458"/>
                    </a:lnTo>
                    <a:lnTo>
                      <a:pt x="28" y="4923"/>
                    </a:lnTo>
                    <a:lnTo>
                      <a:pt x="82" y="5361"/>
                    </a:lnTo>
                    <a:lnTo>
                      <a:pt x="192" y="5798"/>
                    </a:lnTo>
                    <a:lnTo>
                      <a:pt x="356" y="6208"/>
                    </a:lnTo>
                    <a:lnTo>
                      <a:pt x="547" y="6591"/>
                    </a:lnTo>
                    <a:lnTo>
                      <a:pt x="766" y="6974"/>
                    </a:lnTo>
                    <a:lnTo>
                      <a:pt x="1012" y="7302"/>
                    </a:lnTo>
                    <a:lnTo>
                      <a:pt x="1313" y="7630"/>
                    </a:lnTo>
                    <a:lnTo>
                      <a:pt x="1614" y="7904"/>
                    </a:lnTo>
                    <a:lnTo>
                      <a:pt x="1969" y="8177"/>
                    </a:lnTo>
                    <a:lnTo>
                      <a:pt x="2325" y="8396"/>
                    </a:lnTo>
                    <a:lnTo>
                      <a:pt x="2735" y="8588"/>
                    </a:lnTo>
                    <a:lnTo>
                      <a:pt x="3145" y="8724"/>
                    </a:lnTo>
                    <a:lnTo>
                      <a:pt x="3555" y="8834"/>
                    </a:lnTo>
                    <a:lnTo>
                      <a:pt x="3993" y="8916"/>
                    </a:lnTo>
                    <a:lnTo>
                      <a:pt x="4458" y="8943"/>
                    </a:lnTo>
                    <a:lnTo>
                      <a:pt x="4923" y="8916"/>
                    </a:lnTo>
                    <a:lnTo>
                      <a:pt x="5360" y="8834"/>
                    </a:lnTo>
                    <a:lnTo>
                      <a:pt x="5798" y="8724"/>
                    </a:lnTo>
                    <a:lnTo>
                      <a:pt x="6208" y="8588"/>
                    </a:lnTo>
                    <a:lnTo>
                      <a:pt x="6591" y="8396"/>
                    </a:lnTo>
                    <a:lnTo>
                      <a:pt x="6946" y="8177"/>
                    </a:lnTo>
                    <a:lnTo>
                      <a:pt x="7302" y="7904"/>
                    </a:lnTo>
                    <a:lnTo>
                      <a:pt x="7630" y="7630"/>
                    </a:lnTo>
                    <a:lnTo>
                      <a:pt x="7904" y="7302"/>
                    </a:lnTo>
                    <a:lnTo>
                      <a:pt x="8177" y="6974"/>
                    </a:lnTo>
                    <a:lnTo>
                      <a:pt x="8396" y="6591"/>
                    </a:lnTo>
                    <a:lnTo>
                      <a:pt x="8587" y="6208"/>
                    </a:lnTo>
                    <a:lnTo>
                      <a:pt x="8724" y="5798"/>
                    </a:lnTo>
                    <a:lnTo>
                      <a:pt x="8833" y="5361"/>
                    </a:lnTo>
                    <a:lnTo>
                      <a:pt x="8915" y="4923"/>
                    </a:lnTo>
                    <a:lnTo>
                      <a:pt x="8915" y="4458"/>
                    </a:lnTo>
                    <a:lnTo>
                      <a:pt x="8915" y="4021"/>
                    </a:lnTo>
                    <a:lnTo>
                      <a:pt x="8833" y="3556"/>
                    </a:lnTo>
                    <a:lnTo>
                      <a:pt x="8724" y="3146"/>
                    </a:lnTo>
                    <a:lnTo>
                      <a:pt x="8587" y="2735"/>
                    </a:lnTo>
                    <a:lnTo>
                      <a:pt x="8396" y="2325"/>
                    </a:lnTo>
                    <a:lnTo>
                      <a:pt x="8177" y="1970"/>
                    </a:lnTo>
                    <a:lnTo>
                      <a:pt x="7904" y="1614"/>
                    </a:lnTo>
                    <a:lnTo>
                      <a:pt x="7630" y="1313"/>
                    </a:lnTo>
                    <a:lnTo>
                      <a:pt x="7302" y="1012"/>
                    </a:lnTo>
                    <a:lnTo>
                      <a:pt x="6946" y="766"/>
                    </a:lnTo>
                    <a:lnTo>
                      <a:pt x="6591" y="548"/>
                    </a:lnTo>
                    <a:lnTo>
                      <a:pt x="6208" y="356"/>
                    </a:lnTo>
                    <a:lnTo>
                      <a:pt x="5798" y="192"/>
                    </a:lnTo>
                    <a:lnTo>
                      <a:pt x="5360" y="83"/>
                    </a:lnTo>
                    <a:lnTo>
                      <a:pt x="4923" y="28"/>
                    </a:lnTo>
                    <a:lnTo>
                      <a:pt x="4458" y="1"/>
                    </a:lnTo>
                    <a:close/>
                  </a:path>
                </a:pathLst>
              </a:custGeom>
              <a:solidFill>
                <a:srgbClr val="9DC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741975" y="2308825"/>
                <a:ext cx="35575" cy="25325"/>
              </a:xfrm>
              <a:custGeom>
                <a:avLst/>
                <a:gdLst/>
                <a:ahLst/>
                <a:cxnLst/>
                <a:rect l="l" t="t" r="r" b="b"/>
                <a:pathLst>
                  <a:path w="1423" h="1013" extrusionOk="0">
                    <a:moveTo>
                      <a:pt x="712" y="1"/>
                    </a:moveTo>
                    <a:lnTo>
                      <a:pt x="548" y="28"/>
                    </a:lnTo>
                    <a:lnTo>
                      <a:pt x="438" y="56"/>
                    </a:lnTo>
                    <a:lnTo>
                      <a:pt x="302" y="110"/>
                    </a:lnTo>
                    <a:lnTo>
                      <a:pt x="192" y="165"/>
                    </a:lnTo>
                    <a:lnTo>
                      <a:pt x="110" y="247"/>
                    </a:lnTo>
                    <a:lnTo>
                      <a:pt x="56" y="329"/>
                    </a:lnTo>
                    <a:lnTo>
                      <a:pt x="1" y="411"/>
                    </a:lnTo>
                    <a:lnTo>
                      <a:pt x="1" y="521"/>
                    </a:lnTo>
                    <a:lnTo>
                      <a:pt x="1" y="630"/>
                    </a:lnTo>
                    <a:lnTo>
                      <a:pt x="56" y="712"/>
                    </a:lnTo>
                    <a:lnTo>
                      <a:pt x="110" y="794"/>
                    </a:lnTo>
                    <a:lnTo>
                      <a:pt x="192" y="876"/>
                    </a:lnTo>
                    <a:lnTo>
                      <a:pt x="302" y="931"/>
                    </a:lnTo>
                    <a:lnTo>
                      <a:pt x="438" y="985"/>
                    </a:lnTo>
                    <a:lnTo>
                      <a:pt x="548" y="1013"/>
                    </a:lnTo>
                    <a:lnTo>
                      <a:pt x="849" y="1013"/>
                    </a:lnTo>
                    <a:lnTo>
                      <a:pt x="985" y="985"/>
                    </a:lnTo>
                    <a:lnTo>
                      <a:pt x="1095" y="931"/>
                    </a:lnTo>
                    <a:lnTo>
                      <a:pt x="1204" y="876"/>
                    </a:lnTo>
                    <a:lnTo>
                      <a:pt x="1286" y="794"/>
                    </a:lnTo>
                    <a:lnTo>
                      <a:pt x="1368" y="712"/>
                    </a:lnTo>
                    <a:lnTo>
                      <a:pt x="1396" y="630"/>
                    </a:lnTo>
                    <a:lnTo>
                      <a:pt x="1423" y="521"/>
                    </a:lnTo>
                    <a:lnTo>
                      <a:pt x="1396" y="411"/>
                    </a:lnTo>
                    <a:lnTo>
                      <a:pt x="1368" y="329"/>
                    </a:lnTo>
                    <a:lnTo>
                      <a:pt x="1286" y="247"/>
                    </a:lnTo>
                    <a:lnTo>
                      <a:pt x="1204" y="165"/>
                    </a:lnTo>
                    <a:lnTo>
                      <a:pt x="1095" y="110"/>
                    </a:lnTo>
                    <a:lnTo>
                      <a:pt x="985" y="56"/>
                    </a:lnTo>
                    <a:lnTo>
                      <a:pt x="849" y="28"/>
                    </a:lnTo>
                    <a:lnTo>
                      <a:pt x="712"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796000" y="2308825"/>
                <a:ext cx="35575" cy="25325"/>
              </a:xfrm>
              <a:custGeom>
                <a:avLst/>
                <a:gdLst/>
                <a:ahLst/>
                <a:cxnLst/>
                <a:rect l="l" t="t" r="r" b="b"/>
                <a:pathLst>
                  <a:path w="1423" h="1013" extrusionOk="0">
                    <a:moveTo>
                      <a:pt x="711" y="1"/>
                    </a:moveTo>
                    <a:lnTo>
                      <a:pt x="575" y="28"/>
                    </a:lnTo>
                    <a:lnTo>
                      <a:pt x="438" y="56"/>
                    </a:lnTo>
                    <a:lnTo>
                      <a:pt x="301" y="110"/>
                    </a:lnTo>
                    <a:lnTo>
                      <a:pt x="219" y="165"/>
                    </a:lnTo>
                    <a:lnTo>
                      <a:pt x="110" y="247"/>
                    </a:lnTo>
                    <a:lnTo>
                      <a:pt x="55" y="329"/>
                    </a:lnTo>
                    <a:lnTo>
                      <a:pt x="0" y="411"/>
                    </a:lnTo>
                    <a:lnTo>
                      <a:pt x="0" y="521"/>
                    </a:lnTo>
                    <a:lnTo>
                      <a:pt x="0" y="630"/>
                    </a:lnTo>
                    <a:lnTo>
                      <a:pt x="55" y="712"/>
                    </a:lnTo>
                    <a:lnTo>
                      <a:pt x="110" y="794"/>
                    </a:lnTo>
                    <a:lnTo>
                      <a:pt x="219" y="876"/>
                    </a:lnTo>
                    <a:lnTo>
                      <a:pt x="301" y="931"/>
                    </a:lnTo>
                    <a:lnTo>
                      <a:pt x="438" y="985"/>
                    </a:lnTo>
                    <a:lnTo>
                      <a:pt x="575" y="1013"/>
                    </a:lnTo>
                    <a:lnTo>
                      <a:pt x="848" y="1013"/>
                    </a:lnTo>
                    <a:lnTo>
                      <a:pt x="985" y="985"/>
                    </a:lnTo>
                    <a:lnTo>
                      <a:pt x="1094" y="931"/>
                    </a:lnTo>
                    <a:lnTo>
                      <a:pt x="1204" y="876"/>
                    </a:lnTo>
                    <a:lnTo>
                      <a:pt x="1286" y="794"/>
                    </a:lnTo>
                    <a:lnTo>
                      <a:pt x="1368" y="712"/>
                    </a:lnTo>
                    <a:lnTo>
                      <a:pt x="1395" y="630"/>
                    </a:lnTo>
                    <a:lnTo>
                      <a:pt x="1422" y="521"/>
                    </a:lnTo>
                    <a:lnTo>
                      <a:pt x="1395" y="411"/>
                    </a:lnTo>
                    <a:lnTo>
                      <a:pt x="1368" y="329"/>
                    </a:lnTo>
                    <a:lnTo>
                      <a:pt x="1286" y="247"/>
                    </a:lnTo>
                    <a:lnTo>
                      <a:pt x="1204" y="165"/>
                    </a:lnTo>
                    <a:lnTo>
                      <a:pt x="1094" y="110"/>
                    </a:lnTo>
                    <a:lnTo>
                      <a:pt x="985" y="56"/>
                    </a:lnTo>
                    <a:lnTo>
                      <a:pt x="848" y="28"/>
                    </a:lnTo>
                    <a:lnTo>
                      <a:pt x="711"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850000" y="2308825"/>
                <a:ext cx="35575" cy="25325"/>
              </a:xfrm>
              <a:custGeom>
                <a:avLst/>
                <a:gdLst/>
                <a:ahLst/>
                <a:cxnLst/>
                <a:rect l="l" t="t" r="r" b="b"/>
                <a:pathLst>
                  <a:path w="1423" h="1013" extrusionOk="0">
                    <a:moveTo>
                      <a:pt x="712" y="1"/>
                    </a:moveTo>
                    <a:lnTo>
                      <a:pt x="575" y="28"/>
                    </a:lnTo>
                    <a:lnTo>
                      <a:pt x="438" y="56"/>
                    </a:lnTo>
                    <a:lnTo>
                      <a:pt x="329" y="110"/>
                    </a:lnTo>
                    <a:lnTo>
                      <a:pt x="219" y="165"/>
                    </a:lnTo>
                    <a:lnTo>
                      <a:pt x="137" y="247"/>
                    </a:lnTo>
                    <a:lnTo>
                      <a:pt x="55" y="329"/>
                    </a:lnTo>
                    <a:lnTo>
                      <a:pt x="28" y="411"/>
                    </a:lnTo>
                    <a:lnTo>
                      <a:pt x="1" y="521"/>
                    </a:lnTo>
                    <a:lnTo>
                      <a:pt x="28" y="630"/>
                    </a:lnTo>
                    <a:lnTo>
                      <a:pt x="55" y="712"/>
                    </a:lnTo>
                    <a:lnTo>
                      <a:pt x="137" y="794"/>
                    </a:lnTo>
                    <a:lnTo>
                      <a:pt x="219" y="876"/>
                    </a:lnTo>
                    <a:lnTo>
                      <a:pt x="329" y="931"/>
                    </a:lnTo>
                    <a:lnTo>
                      <a:pt x="438" y="985"/>
                    </a:lnTo>
                    <a:lnTo>
                      <a:pt x="575" y="1013"/>
                    </a:lnTo>
                    <a:lnTo>
                      <a:pt x="848" y="1013"/>
                    </a:lnTo>
                    <a:lnTo>
                      <a:pt x="985" y="985"/>
                    </a:lnTo>
                    <a:lnTo>
                      <a:pt x="1122" y="931"/>
                    </a:lnTo>
                    <a:lnTo>
                      <a:pt x="1231" y="876"/>
                    </a:lnTo>
                    <a:lnTo>
                      <a:pt x="1313" y="794"/>
                    </a:lnTo>
                    <a:lnTo>
                      <a:pt x="1368" y="712"/>
                    </a:lnTo>
                    <a:lnTo>
                      <a:pt x="1423" y="630"/>
                    </a:lnTo>
                    <a:lnTo>
                      <a:pt x="1423" y="521"/>
                    </a:lnTo>
                    <a:lnTo>
                      <a:pt x="1423" y="411"/>
                    </a:lnTo>
                    <a:lnTo>
                      <a:pt x="1368" y="329"/>
                    </a:lnTo>
                    <a:lnTo>
                      <a:pt x="1313" y="247"/>
                    </a:lnTo>
                    <a:lnTo>
                      <a:pt x="1231" y="165"/>
                    </a:lnTo>
                    <a:lnTo>
                      <a:pt x="1122" y="110"/>
                    </a:lnTo>
                    <a:lnTo>
                      <a:pt x="985" y="56"/>
                    </a:lnTo>
                    <a:lnTo>
                      <a:pt x="848" y="28"/>
                    </a:lnTo>
                    <a:lnTo>
                      <a:pt x="712"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511575" y="1637475"/>
                <a:ext cx="417750" cy="270750"/>
              </a:xfrm>
              <a:custGeom>
                <a:avLst/>
                <a:gdLst/>
                <a:ahLst/>
                <a:cxnLst/>
                <a:rect l="l" t="t" r="r" b="b"/>
                <a:pathLst>
                  <a:path w="16710" h="10830" extrusionOk="0">
                    <a:moveTo>
                      <a:pt x="10502" y="0"/>
                    </a:moveTo>
                    <a:lnTo>
                      <a:pt x="9846" y="27"/>
                    </a:lnTo>
                    <a:lnTo>
                      <a:pt x="9135" y="82"/>
                    </a:lnTo>
                    <a:lnTo>
                      <a:pt x="8779" y="137"/>
                    </a:lnTo>
                    <a:lnTo>
                      <a:pt x="8424" y="219"/>
                    </a:lnTo>
                    <a:lnTo>
                      <a:pt x="7959" y="356"/>
                    </a:lnTo>
                    <a:lnTo>
                      <a:pt x="7467" y="547"/>
                    </a:lnTo>
                    <a:lnTo>
                      <a:pt x="7029" y="738"/>
                    </a:lnTo>
                    <a:lnTo>
                      <a:pt x="6592" y="957"/>
                    </a:lnTo>
                    <a:lnTo>
                      <a:pt x="6209" y="1176"/>
                    </a:lnTo>
                    <a:lnTo>
                      <a:pt x="5853" y="1395"/>
                    </a:lnTo>
                    <a:lnTo>
                      <a:pt x="5142" y="1887"/>
                    </a:lnTo>
                    <a:lnTo>
                      <a:pt x="4486" y="2407"/>
                    </a:lnTo>
                    <a:lnTo>
                      <a:pt x="3911" y="2954"/>
                    </a:lnTo>
                    <a:lnTo>
                      <a:pt x="3392" y="3473"/>
                    </a:lnTo>
                    <a:lnTo>
                      <a:pt x="2954" y="3993"/>
                    </a:lnTo>
                    <a:lnTo>
                      <a:pt x="2626" y="4430"/>
                    </a:lnTo>
                    <a:lnTo>
                      <a:pt x="2517" y="4649"/>
                    </a:lnTo>
                    <a:lnTo>
                      <a:pt x="2435" y="4813"/>
                    </a:lnTo>
                    <a:lnTo>
                      <a:pt x="2189" y="4841"/>
                    </a:lnTo>
                    <a:lnTo>
                      <a:pt x="1860" y="4923"/>
                    </a:lnTo>
                    <a:lnTo>
                      <a:pt x="1505" y="5059"/>
                    </a:lnTo>
                    <a:lnTo>
                      <a:pt x="1314" y="5169"/>
                    </a:lnTo>
                    <a:lnTo>
                      <a:pt x="1122" y="5278"/>
                    </a:lnTo>
                    <a:lnTo>
                      <a:pt x="931" y="5415"/>
                    </a:lnTo>
                    <a:lnTo>
                      <a:pt x="739" y="5552"/>
                    </a:lnTo>
                    <a:lnTo>
                      <a:pt x="575" y="5716"/>
                    </a:lnTo>
                    <a:lnTo>
                      <a:pt x="411" y="5934"/>
                    </a:lnTo>
                    <a:lnTo>
                      <a:pt x="302" y="6153"/>
                    </a:lnTo>
                    <a:lnTo>
                      <a:pt x="165" y="6399"/>
                    </a:lnTo>
                    <a:lnTo>
                      <a:pt x="83" y="6645"/>
                    </a:lnTo>
                    <a:lnTo>
                      <a:pt x="28" y="6946"/>
                    </a:lnTo>
                    <a:lnTo>
                      <a:pt x="1" y="7274"/>
                    </a:lnTo>
                    <a:lnTo>
                      <a:pt x="1" y="7575"/>
                    </a:lnTo>
                    <a:lnTo>
                      <a:pt x="28" y="8177"/>
                    </a:lnTo>
                    <a:lnTo>
                      <a:pt x="28" y="8232"/>
                    </a:lnTo>
                    <a:lnTo>
                      <a:pt x="28" y="8259"/>
                    </a:lnTo>
                    <a:lnTo>
                      <a:pt x="83" y="8642"/>
                    </a:lnTo>
                    <a:lnTo>
                      <a:pt x="110" y="8806"/>
                    </a:lnTo>
                    <a:lnTo>
                      <a:pt x="110" y="8888"/>
                    </a:lnTo>
                    <a:lnTo>
                      <a:pt x="110" y="8915"/>
                    </a:lnTo>
                    <a:lnTo>
                      <a:pt x="138" y="8970"/>
                    </a:lnTo>
                    <a:lnTo>
                      <a:pt x="138" y="8997"/>
                    </a:lnTo>
                    <a:lnTo>
                      <a:pt x="165" y="9107"/>
                    </a:lnTo>
                    <a:lnTo>
                      <a:pt x="165" y="9189"/>
                    </a:lnTo>
                    <a:lnTo>
                      <a:pt x="192" y="9271"/>
                    </a:lnTo>
                    <a:lnTo>
                      <a:pt x="220" y="9380"/>
                    </a:lnTo>
                    <a:lnTo>
                      <a:pt x="247" y="9462"/>
                    </a:lnTo>
                    <a:lnTo>
                      <a:pt x="247" y="9517"/>
                    </a:lnTo>
                    <a:lnTo>
                      <a:pt x="274" y="9599"/>
                    </a:lnTo>
                    <a:lnTo>
                      <a:pt x="302" y="9654"/>
                    </a:lnTo>
                    <a:lnTo>
                      <a:pt x="329" y="9708"/>
                    </a:lnTo>
                    <a:lnTo>
                      <a:pt x="329" y="9763"/>
                    </a:lnTo>
                    <a:lnTo>
                      <a:pt x="356" y="9790"/>
                    </a:lnTo>
                    <a:lnTo>
                      <a:pt x="356" y="9845"/>
                    </a:lnTo>
                    <a:lnTo>
                      <a:pt x="384" y="9845"/>
                    </a:lnTo>
                    <a:lnTo>
                      <a:pt x="384" y="9900"/>
                    </a:lnTo>
                    <a:lnTo>
                      <a:pt x="548" y="10009"/>
                    </a:lnTo>
                    <a:lnTo>
                      <a:pt x="712" y="10091"/>
                    </a:lnTo>
                    <a:lnTo>
                      <a:pt x="958" y="10119"/>
                    </a:lnTo>
                    <a:lnTo>
                      <a:pt x="1122" y="10119"/>
                    </a:lnTo>
                    <a:lnTo>
                      <a:pt x="1341" y="10091"/>
                    </a:lnTo>
                    <a:lnTo>
                      <a:pt x="1314" y="9982"/>
                    </a:lnTo>
                    <a:lnTo>
                      <a:pt x="1778" y="9954"/>
                    </a:lnTo>
                    <a:lnTo>
                      <a:pt x="1888" y="10119"/>
                    </a:lnTo>
                    <a:lnTo>
                      <a:pt x="1997" y="10310"/>
                    </a:lnTo>
                    <a:lnTo>
                      <a:pt x="2134" y="10447"/>
                    </a:lnTo>
                    <a:lnTo>
                      <a:pt x="2298" y="10583"/>
                    </a:lnTo>
                    <a:lnTo>
                      <a:pt x="2489" y="10693"/>
                    </a:lnTo>
                    <a:lnTo>
                      <a:pt x="2681" y="10747"/>
                    </a:lnTo>
                    <a:lnTo>
                      <a:pt x="2900" y="10802"/>
                    </a:lnTo>
                    <a:lnTo>
                      <a:pt x="3118" y="10830"/>
                    </a:lnTo>
                    <a:lnTo>
                      <a:pt x="3365" y="10802"/>
                    </a:lnTo>
                    <a:lnTo>
                      <a:pt x="3583" y="10747"/>
                    </a:lnTo>
                    <a:lnTo>
                      <a:pt x="3802" y="10665"/>
                    </a:lnTo>
                    <a:lnTo>
                      <a:pt x="3994" y="10529"/>
                    </a:lnTo>
                    <a:lnTo>
                      <a:pt x="4158" y="10365"/>
                    </a:lnTo>
                    <a:lnTo>
                      <a:pt x="4322" y="10201"/>
                    </a:lnTo>
                    <a:lnTo>
                      <a:pt x="4431" y="10009"/>
                    </a:lnTo>
                    <a:lnTo>
                      <a:pt x="4513" y="9790"/>
                    </a:lnTo>
                    <a:lnTo>
                      <a:pt x="4951" y="9763"/>
                    </a:lnTo>
                    <a:lnTo>
                      <a:pt x="4951" y="9763"/>
                    </a:lnTo>
                    <a:lnTo>
                      <a:pt x="4923" y="9927"/>
                    </a:lnTo>
                    <a:lnTo>
                      <a:pt x="8643" y="9818"/>
                    </a:lnTo>
                    <a:lnTo>
                      <a:pt x="10557" y="9763"/>
                    </a:lnTo>
                    <a:lnTo>
                      <a:pt x="12334" y="9736"/>
                    </a:lnTo>
                    <a:lnTo>
                      <a:pt x="12334" y="9626"/>
                    </a:lnTo>
                    <a:lnTo>
                      <a:pt x="12745" y="9599"/>
                    </a:lnTo>
                    <a:lnTo>
                      <a:pt x="12827" y="9872"/>
                    </a:lnTo>
                    <a:lnTo>
                      <a:pt x="12936" y="10091"/>
                    </a:lnTo>
                    <a:lnTo>
                      <a:pt x="13073" y="10310"/>
                    </a:lnTo>
                    <a:lnTo>
                      <a:pt x="13237" y="10474"/>
                    </a:lnTo>
                    <a:lnTo>
                      <a:pt x="13456" y="10611"/>
                    </a:lnTo>
                    <a:lnTo>
                      <a:pt x="13674" y="10720"/>
                    </a:lnTo>
                    <a:lnTo>
                      <a:pt x="13921" y="10802"/>
                    </a:lnTo>
                    <a:lnTo>
                      <a:pt x="14194" y="10830"/>
                    </a:lnTo>
                    <a:lnTo>
                      <a:pt x="14467" y="10802"/>
                    </a:lnTo>
                    <a:lnTo>
                      <a:pt x="14741" y="10720"/>
                    </a:lnTo>
                    <a:lnTo>
                      <a:pt x="14987" y="10583"/>
                    </a:lnTo>
                    <a:lnTo>
                      <a:pt x="15206" y="10392"/>
                    </a:lnTo>
                    <a:lnTo>
                      <a:pt x="15397" y="10173"/>
                    </a:lnTo>
                    <a:lnTo>
                      <a:pt x="15534" y="9927"/>
                    </a:lnTo>
                    <a:lnTo>
                      <a:pt x="15616" y="9681"/>
                    </a:lnTo>
                    <a:lnTo>
                      <a:pt x="15643" y="9380"/>
                    </a:lnTo>
                    <a:lnTo>
                      <a:pt x="15616" y="9161"/>
                    </a:lnTo>
                    <a:lnTo>
                      <a:pt x="15589" y="8970"/>
                    </a:lnTo>
                    <a:lnTo>
                      <a:pt x="15780" y="8833"/>
                    </a:lnTo>
                    <a:lnTo>
                      <a:pt x="15944" y="8696"/>
                    </a:lnTo>
                    <a:lnTo>
                      <a:pt x="16026" y="8915"/>
                    </a:lnTo>
                    <a:lnTo>
                      <a:pt x="16163" y="8669"/>
                    </a:lnTo>
                    <a:lnTo>
                      <a:pt x="16272" y="8478"/>
                    </a:lnTo>
                    <a:lnTo>
                      <a:pt x="16300" y="8423"/>
                    </a:lnTo>
                    <a:lnTo>
                      <a:pt x="16436" y="8095"/>
                    </a:lnTo>
                    <a:lnTo>
                      <a:pt x="16546" y="7739"/>
                    </a:lnTo>
                    <a:lnTo>
                      <a:pt x="16628" y="7356"/>
                    </a:lnTo>
                    <a:lnTo>
                      <a:pt x="16683" y="6974"/>
                    </a:lnTo>
                    <a:lnTo>
                      <a:pt x="16710" y="6755"/>
                    </a:lnTo>
                    <a:lnTo>
                      <a:pt x="16710" y="6481"/>
                    </a:lnTo>
                    <a:lnTo>
                      <a:pt x="16683" y="6317"/>
                    </a:lnTo>
                    <a:lnTo>
                      <a:pt x="16628" y="6153"/>
                    </a:lnTo>
                    <a:lnTo>
                      <a:pt x="16546" y="6044"/>
                    </a:lnTo>
                    <a:lnTo>
                      <a:pt x="16436" y="5962"/>
                    </a:lnTo>
                    <a:lnTo>
                      <a:pt x="16245" y="5880"/>
                    </a:lnTo>
                    <a:lnTo>
                      <a:pt x="16081" y="5825"/>
                    </a:lnTo>
                    <a:lnTo>
                      <a:pt x="15917" y="5798"/>
                    </a:lnTo>
                    <a:lnTo>
                      <a:pt x="15944" y="5552"/>
                    </a:lnTo>
                    <a:lnTo>
                      <a:pt x="16026" y="4895"/>
                    </a:lnTo>
                    <a:lnTo>
                      <a:pt x="16026" y="4485"/>
                    </a:lnTo>
                    <a:lnTo>
                      <a:pt x="16054" y="3993"/>
                    </a:lnTo>
                    <a:lnTo>
                      <a:pt x="16026" y="3473"/>
                    </a:lnTo>
                    <a:lnTo>
                      <a:pt x="15944" y="2954"/>
                    </a:lnTo>
                    <a:lnTo>
                      <a:pt x="15944" y="2899"/>
                    </a:lnTo>
                    <a:lnTo>
                      <a:pt x="15917" y="2735"/>
                    </a:lnTo>
                    <a:lnTo>
                      <a:pt x="15890" y="2680"/>
                    </a:lnTo>
                    <a:lnTo>
                      <a:pt x="15862" y="2543"/>
                    </a:lnTo>
                    <a:lnTo>
                      <a:pt x="15862" y="2461"/>
                    </a:lnTo>
                    <a:lnTo>
                      <a:pt x="15807" y="2352"/>
                    </a:lnTo>
                    <a:lnTo>
                      <a:pt x="15780" y="2270"/>
                    </a:lnTo>
                    <a:lnTo>
                      <a:pt x="15753" y="2133"/>
                    </a:lnTo>
                    <a:lnTo>
                      <a:pt x="15725" y="2051"/>
                    </a:lnTo>
                    <a:lnTo>
                      <a:pt x="15671" y="1942"/>
                    </a:lnTo>
                    <a:lnTo>
                      <a:pt x="15643" y="1860"/>
                    </a:lnTo>
                    <a:lnTo>
                      <a:pt x="15589" y="1750"/>
                    </a:lnTo>
                    <a:lnTo>
                      <a:pt x="15561" y="1668"/>
                    </a:lnTo>
                    <a:lnTo>
                      <a:pt x="15507" y="1586"/>
                    </a:lnTo>
                    <a:lnTo>
                      <a:pt x="15479" y="1504"/>
                    </a:lnTo>
                    <a:lnTo>
                      <a:pt x="15397" y="1395"/>
                    </a:lnTo>
                    <a:lnTo>
                      <a:pt x="15370" y="1340"/>
                    </a:lnTo>
                    <a:lnTo>
                      <a:pt x="15288" y="1231"/>
                    </a:lnTo>
                    <a:lnTo>
                      <a:pt x="15233" y="1176"/>
                    </a:lnTo>
                    <a:lnTo>
                      <a:pt x="15124" y="1039"/>
                    </a:lnTo>
                    <a:lnTo>
                      <a:pt x="15096" y="1039"/>
                    </a:lnTo>
                    <a:lnTo>
                      <a:pt x="15288" y="903"/>
                    </a:lnTo>
                    <a:lnTo>
                      <a:pt x="15425" y="766"/>
                    </a:lnTo>
                    <a:lnTo>
                      <a:pt x="15507" y="602"/>
                    </a:lnTo>
                    <a:lnTo>
                      <a:pt x="15589" y="410"/>
                    </a:lnTo>
                    <a:lnTo>
                      <a:pt x="15589" y="246"/>
                    </a:lnTo>
                    <a:lnTo>
                      <a:pt x="15561" y="109"/>
                    </a:lnTo>
                    <a:lnTo>
                      <a:pt x="15507" y="55"/>
                    </a:lnTo>
                    <a:lnTo>
                      <a:pt x="15452" y="27"/>
                    </a:lnTo>
                    <a:lnTo>
                      <a:pt x="15397" y="0"/>
                    </a:lnTo>
                    <a:lnTo>
                      <a:pt x="15288" y="0"/>
                    </a:lnTo>
                    <a:lnTo>
                      <a:pt x="15096" y="27"/>
                    </a:lnTo>
                    <a:lnTo>
                      <a:pt x="14905" y="82"/>
                    </a:lnTo>
                    <a:lnTo>
                      <a:pt x="14467" y="246"/>
                    </a:lnTo>
                    <a:lnTo>
                      <a:pt x="14139" y="356"/>
                    </a:lnTo>
                    <a:lnTo>
                      <a:pt x="13784" y="410"/>
                    </a:lnTo>
                    <a:lnTo>
                      <a:pt x="13428" y="383"/>
                    </a:lnTo>
                    <a:lnTo>
                      <a:pt x="13100" y="328"/>
                    </a:lnTo>
                    <a:lnTo>
                      <a:pt x="12717" y="246"/>
                    </a:lnTo>
                    <a:lnTo>
                      <a:pt x="12252" y="164"/>
                    </a:lnTo>
                    <a:lnTo>
                      <a:pt x="11733" y="82"/>
                    </a:lnTo>
                    <a:lnTo>
                      <a:pt x="11158" y="27"/>
                    </a:lnTo>
                    <a:lnTo>
                      <a:pt x="10502"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466450" y="1982725"/>
                <a:ext cx="508000" cy="26675"/>
              </a:xfrm>
              <a:custGeom>
                <a:avLst/>
                <a:gdLst/>
                <a:ahLst/>
                <a:cxnLst/>
                <a:rect l="l" t="t" r="r" b="b"/>
                <a:pathLst>
                  <a:path w="20320" h="1067" extrusionOk="0">
                    <a:moveTo>
                      <a:pt x="1" y="0"/>
                    </a:moveTo>
                    <a:lnTo>
                      <a:pt x="1" y="1067"/>
                    </a:lnTo>
                    <a:lnTo>
                      <a:pt x="20320" y="1067"/>
                    </a:lnTo>
                    <a:lnTo>
                      <a:pt x="20320"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466450" y="2047000"/>
                <a:ext cx="156600" cy="26675"/>
              </a:xfrm>
              <a:custGeom>
                <a:avLst/>
                <a:gdLst/>
                <a:ahLst/>
                <a:cxnLst/>
                <a:rect l="l" t="t" r="r" b="b"/>
                <a:pathLst>
                  <a:path w="6264" h="1067" extrusionOk="0">
                    <a:moveTo>
                      <a:pt x="1" y="0"/>
                    </a:moveTo>
                    <a:lnTo>
                      <a:pt x="1" y="1067"/>
                    </a:lnTo>
                    <a:lnTo>
                      <a:pt x="6263" y="1067"/>
                    </a:lnTo>
                    <a:lnTo>
                      <a:pt x="6263" y="0"/>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466450" y="2107825"/>
                <a:ext cx="254375" cy="26700"/>
              </a:xfrm>
              <a:custGeom>
                <a:avLst/>
                <a:gdLst/>
                <a:ahLst/>
                <a:cxnLst/>
                <a:rect l="l" t="t" r="r" b="b"/>
                <a:pathLst>
                  <a:path w="10175" h="1068" extrusionOk="0">
                    <a:moveTo>
                      <a:pt x="1" y="1"/>
                    </a:moveTo>
                    <a:lnTo>
                      <a:pt x="1" y="1067"/>
                    </a:lnTo>
                    <a:lnTo>
                      <a:pt x="10174" y="1067"/>
                    </a:lnTo>
                    <a:lnTo>
                      <a:pt x="10174"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466450" y="2176875"/>
                <a:ext cx="254375" cy="26025"/>
              </a:xfrm>
              <a:custGeom>
                <a:avLst/>
                <a:gdLst/>
                <a:ahLst/>
                <a:cxnLst/>
                <a:rect l="l" t="t" r="r" b="b"/>
                <a:pathLst>
                  <a:path w="10175" h="1041" extrusionOk="0">
                    <a:moveTo>
                      <a:pt x="1" y="1"/>
                    </a:moveTo>
                    <a:lnTo>
                      <a:pt x="1" y="1040"/>
                    </a:lnTo>
                    <a:lnTo>
                      <a:pt x="10174" y="1040"/>
                    </a:lnTo>
                    <a:lnTo>
                      <a:pt x="10174"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5" name="Google Shape;235;p28"/>
            <p:cNvCxnSpPr/>
            <p:nvPr/>
          </p:nvCxnSpPr>
          <p:spPr>
            <a:xfrm>
              <a:off x="3425825" y="3870325"/>
              <a:ext cx="5267400" cy="0"/>
            </a:xfrm>
            <a:prstGeom prst="straightConnector1">
              <a:avLst/>
            </a:prstGeom>
            <a:noFill/>
            <a:ln w="9525" cap="flat" cmpd="sng">
              <a:solidFill>
                <a:schemeClr val="dk2"/>
              </a:solidFill>
              <a:prstDash val="solid"/>
              <a:round/>
              <a:headEnd type="none" w="med" len="med"/>
              <a:tailEnd type="none" w="med" len="med"/>
            </a:ln>
          </p:spPr>
        </p:cxnSp>
      </p:grpSp>
      <p:grpSp>
        <p:nvGrpSpPr>
          <p:cNvPr id="236" name="Google Shape;236;p28"/>
          <p:cNvGrpSpPr/>
          <p:nvPr/>
        </p:nvGrpSpPr>
        <p:grpSpPr>
          <a:xfrm>
            <a:off x="6484118" y="2816749"/>
            <a:ext cx="2571898" cy="1415053"/>
            <a:chOff x="4112497" y="1127947"/>
            <a:chExt cx="4429725" cy="1723153"/>
          </a:xfrm>
        </p:grpSpPr>
        <p:grpSp>
          <p:nvGrpSpPr>
            <p:cNvPr id="237" name="Google Shape;237;p28"/>
            <p:cNvGrpSpPr/>
            <p:nvPr/>
          </p:nvGrpSpPr>
          <p:grpSpPr>
            <a:xfrm>
              <a:off x="6507797" y="1232722"/>
              <a:ext cx="410400" cy="703978"/>
              <a:chOff x="6507797" y="1232722"/>
              <a:chExt cx="410400" cy="703978"/>
            </a:xfrm>
          </p:grpSpPr>
          <p:sp>
            <p:nvSpPr>
              <p:cNvPr id="238" name="Google Shape;238;p28"/>
              <p:cNvSpPr/>
              <p:nvPr/>
            </p:nvSpPr>
            <p:spPr>
              <a:xfrm rot="10800000">
                <a:off x="6642675" y="1609875"/>
                <a:ext cx="158100" cy="296400"/>
              </a:xfrm>
              <a:prstGeom prst="triangle">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6507797" y="1232722"/>
                <a:ext cx="410400" cy="4107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a:t>
                </a:r>
                <a:endParaRPr>
                  <a:solidFill>
                    <a:schemeClr val="lt1"/>
                  </a:solidFill>
                </a:endParaRPr>
              </a:p>
            </p:txBody>
          </p:sp>
          <p:sp>
            <p:nvSpPr>
              <p:cNvPr id="240" name="Google Shape;240;p28"/>
              <p:cNvSpPr/>
              <p:nvPr/>
            </p:nvSpPr>
            <p:spPr>
              <a:xfrm>
                <a:off x="6607200" y="1860500"/>
                <a:ext cx="76200" cy="76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6624600" y="1877900"/>
                <a:ext cx="41400" cy="4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28"/>
            <p:cNvGrpSpPr/>
            <p:nvPr/>
          </p:nvGrpSpPr>
          <p:grpSpPr>
            <a:xfrm>
              <a:off x="8131822" y="2147122"/>
              <a:ext cx="410400" cy="703978"/>
              <a:chOff x="6507797" y="1232722"/>
              <a:chExt cx="410400" cy="703978"/>
            </a:xfrm>
          </p:grpSpPr>
          <p:sp>
            <p:nvSpPr>
              <p:cNvPr id="243" name="Google Shape;243;p28"/>
              <p:cNvSpPr/>
              <p:nvPr/>
            </p:nvSpPr>
            <p:spPr>
              <a:xfrm rot="10800000">
                <a:off x="6642675" y="1609875"/>
                <a:ext cx="158100" cy="296400"/>
              </a:xfrm>
              <a:prstGeom prst="triangle">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6507797" y="1232722"/>
                <a:ext cx="410400" cy="4107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3</a:t>
                </a:r>
                <a:endParaRPr>
                  <a:solidFill>
                    <a:schemeClr val="lt1"/>
                  </a:solidFill>
                </a:endParaRPr>
              </a:p>
            </p:txBody>
          </p:sp>
          <p:sp>
            <p:nvSpPr>
              <p:cNvPr id="245" name="Google Shape;245;p28"/>
              <p:cNvSpPr/>
              <p:nvPr/>
            </p:nvSpPr>
            <p:spPr>
              <a:xfrm>
                <a:off x="6607200" y="1860500"/>
                <a:ext cx="76200" cy="76200"/>
              </a:xfrm>
              <a:prstGeom prst="ellipse">
                <a:avLst/>
              </a:prstGeom>
              <a:solidFill>
                <a:srgbClr val="DDC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6624600" y="1877900"/>
                <a:ext cx="41400" cy="4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8"/>
            <p:cNvGrpSpPr/>
            <p:nvPr/>
          </p:nvGrpSpPr>
          <p:grpSpPr>
            <a:xfrm>
              <a:off x="4112497" y="1127947"/>
              <a:ext cx="410400" cy="703978"/>
              <a:chOff x="6507797" y="1232722"/>
              <a:chExt cx="410400" cy="703978"/>
            </a:xfrm>
          </p:grpSpPr>
          <p:sp>
            <p:nvSpPr>
              <p:cNvPr id="248" name="Google Shape;248;p28"/>
              <p:cNvSpPr/>
              <p:nvPr/>
            </p:nvSpPr>
            <p:spPr>
              <a:xfrm rot="10800000">
                <a:off x="6642675" y="1609875"/>
                <a:ext cx="158100" cy="296400"/>
              </a:xfrm>
              <a:prstGeom prst="triangle">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6507797" y="1232722"/>
                <a:ext cx="410400" cy="4107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a:t>
                </a:r>
                <a:endParaRPr>
                  <a:solidFill>
                    <a:schemeClr val="lt1"/>
                  </a:solidFill>
                </a:endParaRPr>
              </a:p>
            </p:txBody>
          </p:sp>
          <p:sp>
            <p:nvSpPr>
              <p:cNvPr id="250" name="Google Shape;250;p28"/>
              <p:cNvSpPr/>
              <p:nvPr/>
            </p:nvSpPr>
            <p:spPr>
              <a:xfrm>
                <a:off x="6607200" y="1860500"/>
                <a:ext cx="762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6624600" y="1877900"/>
                <a:ext cx="41400" cy="41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 name="Google Shape;252;p28"/>
          <p:cNvSpPr txBox="1"/>
          <p:nvPr/>
        </p:nvSpPr>
        <p:spPr>
          <a:xfrm>
            <a:off x="456900" y="1012513"/>
            <a:ext cx="8686800" cy="205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Solar energy can be converted into electrical energy through the use of photovoltaic (PV) cells, also known as solar cells. These cells are made from semiconductor materials, such as silicon, and are designed to absorb sunlight and convert it into electricity.When sunlight hits a solar cell, it excites electrons in the semiconductor material, causing them to flow and generate a current.This current is then collected by conducting wires and can be used as electrical energy.</a:t>
            </a:r>
            <a:endParaRPr>
              <a:latin typeface="Roboto"/>
              <a:ea typeface="Roboto"/>
              <a:cs typeface="Roboto"/>
              <a:sym typeface="Roboto"/>
            </a:endParaRPr>
          </a:p>
        </p:txBody>
      </p:sp>
      <p:sp>
        <p:nvSpPr>
          <p:cNvPr id="253" name="Google Shape;253;p28"/>
          <p:cNvSpPr/>
          <p:nvPr/>
        </p:nvSpPr>
        <p:spPr>
          <a:xfrm>
            <a:off x="366175" y="23087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300" b="1">
                <a:solidFill>
                  <a:schemeClr val="lt1"/>
                </a:solidFill>
                <a:latin typeface="Fira Sans Extra Condensed"/>
                <a:ea typeface="Fira Sans Extra Condensed"/>
                <a:cs typeface="Fira Sans Extra Condensed"/>
                <a:sym typeface="Fira Sans Extra Condensed"/>
              </a:rPr>
              <a:t>1</a:t>
            </a:r>
            <a:endParaRPr sz="2300">
              <a:solidFill>
                <a:schemeClr val="lt1"/>
              </a:solidFill>
            </a:endParaRPr>
          </a:p>
        </p:txBody>
      </p:sp>
      <p:sp>
        <p:nvSpPr>
          <p:cNvPr id="254" name="Google Shape;254;p28"/>
          <p:cNvSpPr txBox="1"/>
          <p:nvPr/>
        </p:nvSpPr>
        <p:spPr>
          <a:xfrm>
            <a:off x="456900" y="2942248"/>
            <a:ext cx="5671200" cy="231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The efficiency of solar cell conversion depends on factors such as the quality of the semiconductor material, the amount of sunlight that is absorbed, and the temperature of the cell. Additionally, solar panels can be connected in series or parallel to increase the overall voltage or current output, respectively.</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pSp>
        <p:nvGrpSpPr>
          <p:cNvPr id="259" name="Google Shape;259;p29"/>
          <p:cNvGrpSpPr/>
          <p:nvPr/>
        </p:nvGrpSpPr>
        <p:grpSpPr>
          <a:xfrm>
            <a:off x="366175" y="200950"/>
            <a:ext cx="5433022" cy="552000"/>
            <a:chOff x="471275" y="2605200"/>
            <a:chExt cx="5433022" cy="552000"/>
          </a:xfrm>
        </p:grpSpPr>
        <p:sp>
          <p:nvSpPr>
            <p:cNvPr id="260" name="Google Shape;260;p29"/>
            <p:cNvSpPr/>
            <p:nvPr/>
          </p:nvSpPr>
          <p:spPr>
            <a:xfrm>
              <a:off x="471275" y="2605200"/>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b="1">
                  <a:solidFill>
                    <a:schemeClr val="lt1"/>
                  </a:solidFill>
                  <a:latin typeface="Fira Sans Extra Condensed"/>
                  <a:ea typeface="Fira Sans Extra Condensed"/>
                  <a:cs typeface="Fira Sans Extra Condensed"/>
                  <a:sym typeface="Fira Sans Extra Condensed"/>
                </a:rPr>
                <a:t>2</a:t>
              </a:r>
              <a:endParaRPr sz="2300"/>
            </a:p>
          </p:txBody>
        </p:sp>
        <p:sp>
          <p:nvSpPr>
            <p:cNvPr id="261" name="Google Shape;261;p29"/>
            <p:cNvSpPr txBox="1"/>
            <p:nvPr/>
          </p:nvSpPr>
          <p:spPr>
            <a:xfrm>
              <a:off x="1130997" y="2675050"/>
              <a:ext cx="47733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100" b="1">
                  <a:solidFill>
                    <a:schemeClr val="dk1"/>
                  </a:solidFill>
                  <a:latin typeface="Fira Sans Extra Condensed"/>
                  <a:ea typeface="Fira Sans Extra Condensed"/>
                  <a:cs typeface="Fira Sans Extra Condensed"/>
                  <a:sym typeface="Fira Sans Extra Condensed"/>
                </a:rPr>
                <a:t>DC to DC Boost Converter</a:t>
              </a:r>
              <a:endParaRPr sz="3100" b="1">
                <a:solidFill>
                  <a:schemeClr val="dk1"/>
                </a:solidFill>
                <a:latin typeface="Fira Sans Extra Condensed"/>
                <a:ea typeface="Fira Sans Extra Condensed"/>
                <a:cs typeface="Fira Sans Extra Condensed"/>
                <a:sym typeface="Fira Sans Extra Condensed"/>
              </a:endParaRPr>
            </a:p>
          </p:txBody>
        </p:sp>
      </p:grpSp>
      <p:sp>
        <p:nvSpPr>
          <p:cNvPr id="262" name="Google Shape;262;p29"/>
          <p:cNvSpPr txBox="1"/>
          <p:nvPr/>
        </p:nvSpPr>
        <p:spPr>
          <a:xfrm>
            <a:off x="788250" y="752950"/>
            <a:ext cx="7567500" cy="2055000"/>
          </a:xfrm>
          <a:prstGeom prst="rect">
            <a:avLst/>
          </a:prstGeom>
          <a:noFill/>
          <a:ln>
            <a:noFill/>
          </a:ln>
        </p:spPr>
        <p:txBody>
          <a:bodyPr spcFirstLastPara="1" wrap="square" lIns="91425" tIns="91425" rIns="91425" bIns="91425" anchor="t" anchorCtr="0">
            <a:spAutoFit/>
          </a:bodyPr>
          <a:lstStyle/>
          <a:p>
            <a:pPr marL="12700" marR="12700" lvl="0" indent="0" algn="l" rtl="0">
              <a:lnSpc>
                <a:spcPct val="115000"/>
              </a:lnSpc>
              <a:spcBef>
                <a:spcPts val="200"/>
              </a:spcBef>
              <a:spcAft>
                <a:spcPts val="0"/>
              </a:spcAft>
              <a:buNone/>
            </a:pPr>
            <a:r>
              <a:rPr lang="en" sz="1800">
                <a:solidFill>
                  <a:schemeClr val="dk1"/>
                </a:solidFill>
                <a:latin typeface="Roboto"/>
                <a:ea typeface="Roboto"/>
                <a:cs typeface="Roboto"/>
                <a:sym typeface="Roboto"/>
              </a:rPr>
              <a:t>A boost converter is a type of DC-DC converter that steps up the voltage of a DC input to a higher DC output voltage. It is called a "boost" converter because it boosts the input voltage to a higher level. Boost converters are commonly used in applications where a higher voltage is needed than the available input voltage.</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800">
              <a:latin typeface="Roboto"/>
              <a:ea typeface="Roboto"/>
              <a:cs typeface="Roboto"/>
              <a:sym typeface="Roboto"/>
            </a:endParaRPr>
          </a:p>
        </p:txBody>
      </p:sp>
      <p:pic>
        <p:nvPicPr>
          <p:cNvPr id="263" name="Google Shape;263;p29"/>
          <p:cNvPicPr preferRelativeResize="0"/>
          <p:nvPr/>
        </p:nvPicPr>
        <p:blipFill>
          <a:blip r:embed="rId3">
            <a:alphaModFix/>
          </a:blip>
          <a:stretch>
            <a:fillRect/>
          </a:stretch>
        </p:blipFill>
        <p:spPr>
          <a:xfrm>
            <a:off x="940659" y="2760675"/>
            <a:ext cx="3676979" cy="2030750"/>
          </a:xfrm>
          <a:prstGeom prst="rect">
            <a:avLst/>
          </a:prstGeom>
          <a:noFill/>
          <a:ln>
            <a:noFill/>
          </a:ln>
        </p:spPr>
      </p:pic>
      <p:sp>
        <p:nvSpPr>
          <p:cNvPr id="264" name="Google Shape;264;p29"/>
          <p:cNvSpPr txBox="1"/>
          <p:nvPr/>
        </p:nvSpPr>
        <p:spPr>
          <a:xfrm>
            <a:off x="5247300" y="2526525"/>
            <a:ext cx="3865200" cy="26304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0"/>
              </a:spcBef>
              <a:spcAft>
                <a:spcPts val="0"/>
              </a:spcAft>
              <a:buNone/>
            </a:pPr>
            <a:r>
              <a:rPr lang="en" sz="1800" b="1">
                <a:solidFill>
                  <a:srgbClr val="2C2F34"/>
                </a:solidFill>
                <a:latin typeface="Roboto"/>
                <a:ea typeface="Roboto"/>
                <a:cs typeface="Roboto"/>
                <a:sym typeface="Roboto"/>
              </a:rPr>
              <a:t>Components Required</a:t>
            </a:r>
            <a:endParaRPr sz="1800" b="1">
              <a:solidFill>
                <a:srgbClr val="2C2F34"/>
              </a:solidFill>
              <a:latin typeface="Roboto"/>
              <a:ea typeface="Roboto"/>
              <a:cs typeface="Roboto"/>
              <a:sym typeface="Roboto"/>
            </a:endParaRPr>
          </a:p>
          <a:p>
            <a:pPr marL="1270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1.Voltage Source</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2.Inductor</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3.1N4001 Diode</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4.Switching Device(IGBT)</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5.Capacitor</a:t>
            </a:r>
            <a:endParaRPr sz="18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6.Load</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grpSp>
        <p:nvGrpSpPr>
          <p:cNvPr id="265" name="Google Shape;265;p29"/>
          <p:cNvGrpSpPr/>
          <p:nvPr/>
        </p:nvGrpSpPr>
        <p:grpSpPr>
          <a:xfrm>
            <a:off x="8073570" y="4036567"/>
            <a:ext cx="813391" cy="909285"/>
            <a:chOff x="4591853" y="5002430"/>
            <a:chExt cx="383548" cy="414026"/>
          </a:xfrm>
        </p:grpSpPr>
        <p:sp>
          <p:nvSpPr>
            <p:cNvPr id="266" name="Google Shape;266;p29"/>
            <p:cNvSpPr/>
            <p:nvPr/>
          </p:nvSpPr>
          <p:spPr>
            <a:xfrm>
              <a:off x="4945847" y="5020155"/>
              <a:ext cx="11829" cy="64927"/>
            </a:xfrm>
            <a:custGeom>
              <a:avLst/>
              <a:gdLst/>
              <a:ahLst/>
              <a:cxnLst/>
              <a:rect l="l" t="t" r="r" b="b"/>
              <a:pathLst>
                <a:path w="309" h="1696" extrusionOk="0">
                  <a:moveTo>
                    <a:pt x="103" y="0"/>
                  </a:moveTo>
                  <a:lnTo>
                    <a:pt x="52" y="26"/>
                  </a:lnTo>
                  <a:lnTo>
                    <a:pt x="1" y="77"/>
                  </a:lnTo>
                  <a:lnTo>
                    <a:pt x="1" y="154"/>
                  </a:lnTo>
                  <a:lnTo>
                    <a:pt x="1" y="1541"/>
                  </a:lnTo>
                  <a:lnTo>
                    <a:pt x="1" y="1593"/>
                  </a:lnTo>
                  <a:lnTo>
                    <a:pt x="52" y="1644"/>
                  </a:lnTo>
                  <a:lnTo>
                    <a:pt x="103" y="1695"/>
                  </a:lnTo>
                  <a:lnTo>
                    <a:pt x="206" y="1695"/>
                  </a:lnTo>
                  <a:lnTo>
                    <a:pt x="257" y="1644"/>
                  </a:lnTo>
                  <a:lnTo>
                    <a:pt x="309" y="1593"/>
                  </a:lnTo>
                  <a:lnTo>
                    <a:pt x="309" y="1541"/>
                  </a:lnTo>
                  <a:lnTo>
                    <a:pt x="309" y="154"/>
                  </a:lnTo>
                  <a:lnTo>
                    <a:pt x="309" y="77"/>
                  </a:lnTo>
                  <a:lnTo>
                    <a:pt x="257" y="26"/>
                  </a:lnTo>
                  <a:lnTo>
                    <a:pt x="206"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4905536" y="5020155"/>
              <a:ext cx="12825" cy="64927"/>
            </a:xfrm>
            <a:custGeom>
              <a:avLst/>
              <a:gdLst/>
              <a:ahLst/>
              <a:cxnLst/>
              <a:rect l="l" t="t" r="r" b="b"/>
              <a:pathLst>
                <a:path w="335" h="1696" extrusionOk="0">
                  <a:moveTo>
                    <a:pt x="103" y="0"/>
                  </a:moveTo>
                  <a:lnTo>
                    <a:pt x="52" y="26"/>
                  </a:lnTo>
                  <a:lnTo>
                    <a:pt x="0" y="77"/>
                  </a:lnTo>
                  <a:lnTo>
                    <a:pt x="0" y="154"/>
                  </a:lnTo>
                  <a:lnTo>
                    <a:pt x="0" y="1541"/>
                  </a:lnTo>
                  <a:lnTo>
                    <a:pt x="0" y="1593"/>
                  </a:lnTo>
                  <a:lnTo>
                    <a:pt x="52" y="1644"/>
                  </a:lnTo>
                  <a:lnTo>
                    <a:pt x="103" y="1695"/>
                  </a:lnTo>
                  <a:lnTo>
                    <a:pt x="232" y="1695"/>
                  </a:lnTo>
                  <a:lnTo>
                    <a:pt x="283" y="1644"/>
                  </a:lnTo>
                  <a:lnTo>
                    <a:pt x="309" y="1593"/>
                  </a:lnTo>
                  <a:lnTo>
                    <a:pt x="334" y="1541"/>
                  </a:lnTo>
                  <a:lnTo>
                    <a:pt x="334" y="154"/>
                  </a:lnTo>
                  <a:lnTo>
                    <a:pt x="309" y="77"/>
                  </a:lnTo>
                  <a:lnTo>
                    <a:pt x="283" y="26"/>
                  </a:lnTo>
                  <a:lnTo>
                    <a:pt x="232"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4803285" y="5149933"/>
              <a:ext cx="140650" cy="196695"/>
            </a:xfrm>
            <a:custGeom>
              <a:avLst/>
              <a:gdLst/>
              <a:ahLst/>
              <a:cxnLst/>
              <a:rect l="l" t="t" r="r" b="b"/>
              <a:pathLst>
                <a:path w="3674" h="5138" extrusionOk="0">
                  <a:moveTo>
                    <a:pt x="3031" y="1"/>
                  </a:moveTo>
                  <a:lnTo>
                    <a:pt x="3031" y="4033"/>
                  </a:lnTo>
                  <a:lnTo>
                    <a:pt x="3031" y="4136"/>
                  </a:lnTo>
                  <a:lnTo>
                    <a:pt x="3005" y="4213"/>
                  </a:lnTo>
                  <a:lnTo>
                    <a:pt x="2954" y="4290"/>
                  </a:lnTo>
                  <a:lnTo>
                    <a:pt x="2903" y="4367"/>
                  </a:lnTo>
                  <a:lnTo>
                    <a:pt x="2826" y="4418"/>
                  </a:lnTo>
                  <a:lnTo>
                    <a:pt x="2748" y="4444"/>
                  </a:lnTo>
                  <a:lnTo>
                    <a:pt x="2671" y="4470"/>
                  </a:lnTo>
                  <a:lnTo>
                    <a:pt x="2594" y="4495"/>
                  </a:lnTo>
                  <a:lnTo>
                    <a:pt x="2492" y="4470"/>
                  </a:lnTo>
                  <a:lnTo>
                    <a:pt x="2415" y="4444"/>
                  </a:lnTo>
                  <a:lnTo>
                    <a:pt x="2338" y="4418"/>
                  </a:lnTo>
                  <a:lnTo>
                    <a:pt x="2286" y="4367"/>
                  </a:lnTo>
                  <a:lnTo>
                    <a:pt x="2235" y="4290"/>
                  </a:lnTo>
                  <a:lnTo>
                    <a:pt x="2183" y="4213"/>
                  </a:lnTo>
                  <a:lnTo>
                    <a:pt x="2158" y="4136"/>
                  </a:lnTo>
                  <a:lnTo>
                    <a:pt x="2158" y="4033"/>
                  </a:lnTo>
                  <a:lnTo>
                    <a:pt x="2158" y="2877"/>
                  </a:lnTo>
                  <a:lnTo>
                    <a:pt x="2132" y="2672"/>
                  </a:lnTo>
                  <a:lnTo>
                    <a:pt x="2055" y="2466"/>
                  </a:lnTo>
                  <a:lnTo>
                    <a:pt x="1952" y="2261"/>
                  </a:lnTo>
                  <a:lnTo>
                    <a:pt x="1824" y="2107"/>
                  </a:lnTo>
                  <a:lnTo>
                    <a:pt x="1670" y="1978"/>
                  </a:lnTo>
                  <a:lnTo>
                    <a:pt x="1490" y="1876"/>
                  </a:lnTo>
                  <a:lnTo>
                    <a:pt x="1284" y="1799"/>
                  </a:lnTo>
                  <a:lnTo>
                    <a:pt x="0" y="1799"/>
                  </a:lnTo>
                  <a:lnTo>
                    <a:pt x="0" y="2441"/>
                  </a:lnTo>
                  <a:lnTo>
                    <a:pt x="1156" y="2441"/>
                  </a:lnTo>
                  <a:lnTo>
                    <a:pt x="1233" y="2466"/>
                  </a:lnTo>
                  <a:lnTo>
                    <a:pt x="1310" y="2518"/>
                  </a:lnTo>
                  <a:lnTo>
                    <a:pt x="1361" y="2569"/>
                  </a:lnTo>
                  <a:lnTo>
                    <a:pt x="1413" y="2646"/>
                  </a:lnTo>
                  <a:lnTo>
                    <a:pt x="1464" y="2698"/>
                  </a:lnTo>
                  <a:lnTo>
                    <a:pt x="1490" y="2800"/>
                  </a:lnTo>
                  <a:lnTo>
                    <a:pt x="1490" y="2877"/>
                  </a:lnTo>
                  <a:lnTo>
                    <a:pt x="1490" y="4033"/>
                  </a:lnTo>
                  <a:lnTo>
                    <a:pt x="1516" y="4264"/>
                  </a:lnTo>
                  <a:lnTo>
                    <a:pt x="1593" y="4470"/>
                  </a:lnTo>
                  <a:lnTo>
                    <a:pt x="1695" y="4650"/>
                  </a:lnTo>
                  <a:lnTo>
                    <a:pt x="1824" y="4804"/>
                  </a:lnTo>
                  <a:lnTo>
                    <a:pt x="1978" y="4958"/>
                  </a:lnTo>
                  <a:lnTo>
                    <a:pt x="2158" y="5061"/>
                  </a:lnTo>
                  <a:lnTo>
                    <a:pt x="2363" y="5112"/>
                  </a:lnTo>
                  <a:lnTo>
                    <a:pt x="2594" y="5138"/>
                  </a:lnTo>
                  <a:lnTo>
                    <a:pt x="2800" y="5112"/>
                  </a:lnTo>
                  <a:lnTo>
                    <a:pt x="3005" y="5061"/>
                  </a:lnTo>
                  <a:lnTo>
                    <a:pt x="3211" y="4958"/>
                  </a:lnTo>
                  <a:lnTo>
                    <a:pt x="3365" y="4804"/>
                  </a:lnTo>
                  <a:lnTo>
                    <a:pt x="3493" y="4650"/>
                  </a:lnTo>
                  <a:lnTo>
                    <a:pt x="3596" y="4470"/>
                  </a:lnTo>
                  <a:lnTo>
                    <a:pt x="3647" y="4264"/>
                  </a:lnTo>
                  <a:lnTo>
                    <a:pt x="3673" y="4033"/>
                  </a:lnTo>
                  <a:lnTo>
                    <a:pt x="3673"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4628260" y="5165667"/>
              <a:ext cx="182914" cy="217330"/>
            </a:xfrm>
            <a:custGeom>
              <a:avLst/>
              <a:gdLst/>
              <a:ahLst/>
              <a:cxnLst/>
              <a:rect l="l" t="t" r="r" b="b"/>
              <a:pathLst>
                <a:path w="4778" h="5677" extrusionOk="0">
                  <a:moveTo>
                    <a:pt x="0" y="1"/>
                  </a:moveTo>
                  <a:lnTo>
                    <a:pt x="0" y="5677"/>
                  </a:lnTo>
                  <a:lnTo>
                    <a:pt x="4778" y="5677"/>
                  </a:lnTo>
                  <a:lnTo>
                    <a:pt x="4778" y="1"/>
                  </a:lnTo>
                  <a:close/>
                </a:path>
              </a:pathLst>
            </a:custGeom>
            <a:solidFill>
              <a:srgbClr val="709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4684304" y="5210917"/>
              <a:ext cx="60984" cy="132764"/>
            </a:xfrm>
            <a:custGeom>
              <a:avLst/>
              <a:gdLst/>
              <a:ahLst/>
              <a:cxnLst/>
              <a:rect l="l" t="t" r="r" b="b"/>
              <a:pathLst>
                <a:path w="1593" h="3468" extrusionOk="0">
                  <a:moveTo>
                    <a:pt x="1362" y="0"/>
                  </a:moveTo>
                  <a:lnTo>
                    <a:pt x="1310" y="51"/>
                  </a:lnTo>
                  <a:lnTo>
                    <a:pt x="52" y="1541"/>
                  </a:lnTo>
                  <a:lnTo>
                    <a:pt x="0" y="1618"/>
                  </a:lnTo>
                  <a:lnTo>
                    <a:pt x="26" y="1721"/>
                  </a:lnTo>
                  <a:lnTo>
                    <a:pt x="77" y="1798"/>
                  </a:lnTo>
                  <a:lnTo>
                    <a:pt x="154" y="1824"/>
                  </a:lnTo>
                  <a:lnTo>
                    <a:pt x="1105" y="1824"/>
                  </a:lnTo>
                  <a:lnTo>
                    <a:pt x="26" y="3211"/>
                  </a:lnTo>
                  <a:lnTo>
                    <a:pt x="0" y="3262"/>
                  </a:lnTo>
                  <a:lnTo>
                    <a:pt x="0" y="3339"/>
                  </a:lnTo>
                  <a:lnTo>
                    <a:pt x="26" y="3391"/>
                  </a:lnTo>
                  <a:lnTo>
                    <a:pt x="77" y="3442"/>
                  </a:lnTo>
                  <a:lnTo>
                    <a:pt x="103" y="3468"/>
                  </a:lnTo>
                  <a:lnTo>
                    <a:pt x="154" y="3468"/>
                  </a:lnTo>
                  <a:lnTo>
                    <a:pt x="231" y="3442"/>
                  </a:lnTo>
                  <a:lnTo>
                    <a:pt x="283" y="3416"/>
                  </a:lnTo>
                  <a:lnTo>
                    <a:pt x="1567" y="1747"/>
                  </a:lnTo>
                  <a:lnTo>
                    <a:pt x="1593" y="1670"/>
                  </a:lnTo>
                  <a:lnTo>
                    <a:pt x="1593" y="1593"/>
                  </a:lnTo>
                  <a:lnTo>
                    <a:pt x="1516" y="1515"/>
                  </a:lnTo>
                  <a:lnTo>
                    <a:pt x="1439" y="1490"/>
                  </a:lnTo>
                  <a:lnTo>
                    <a:pt x="514" y="1490"/>
                  </a:lnTo>
                  <a:lnTo>
                    <a:pt x="1567" y="257"/>
                  </a:lnTo>
                  <a:lnTo>
                    <a:pt x="1593" y="206"/>
                  </a:lnTo>
                  <a:lnTo>
                    <a:pt x="1593" y="128"/>
                  </a:lnTo>
                  <a:lnTo>
                    <a:pt x="1593" y="77"/>
                  </a:lnTo>
                  <a:lnTo>
                    <a:pt x="1541" y="26"/>
                  </a:lnTo>
                  <a:lnTo>
                    <a:pt x="1490" y="0"/>
                  </a:lnTo>
                  <a:close/>
                </a:path>
              </a:pathLst>
            </a:custGeom>
            <a:solidFill>
              <a:srgbClr val="F9DA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4591853" y="5375111"/>
              <a:ext cx="254732" cy="41345"/>
            </a:xfrm>
            <a:custGeom>
              <a:avLst/>
              <a:gdLst/>
              <a:ahLst/>
              <a:cxnLst/>
              <a:rect l="l" t="t" r="r" b="b"/>
              <a:pathLst>
                <a:path w="6654" h="1080" extrusionOk="0">
                  <a:moveTo>
                    <a:pt x="104" y="0"/>
                  </a:moveTo>
                  <a:lnTo>
                    <a:pt x="52" y="26"/>
                  </a:lnTo>
                  <a:lnTo>
                    <a:pt x="26" y="78"/>
                  </a:lnTo>
                  <a:lnTo>
                    <a:pt x="1" y="129"/>
                  </a:lnTo>
                  <a:lnTo>
                    <a:pt x="1" y="1079"/>
                  </a:lnTo>
                  <a:lnTo>
                    <a:pt x="6653" y="1079"/>
                  </a:lnTo>
                  <a:lnTo>
                    <a:pt x="6653" y="129"/>
                  </a:lnTo>
                  <a:lnTo>
                    <a:pt x="6653" y="78"/>
                  </a:lnTo>
                  <a:lnTo>
                    <a:pt x="6628" y="26"/>
                  </a:lnTo>
                  <a:lnTo>
                    <a:pt x="6576" y="0"/>
                  </a:lnTo>
                  <a:close/>
                </a:path>
              </a:pathLst>
            </a:custGeom>
            <a:solidFill>
              <a:srgbClr val="8BB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4594801" y="5002430"/>
              <a:ext cx="249793" cy="171161"/>
            </a:xfrm>
            <a:custGeom>
              <a:avLst/>
              <a:gdLst/>
              <a:ahLst/>
              <a:cxnLst/>
              <a:rect l="l" t="t" r="r" b="b"/>
              <a:pathLst>
                <a:path w="6525" h="4471" extrusionOk="0">
                  <a:moveTo>
                    <a:pt x="617" y="1"/>
                  </a:moveTo>
                  <a:lnTo>
                    <a:pt x="489" y="26"/>
                  </a:lnTo>
                  <a:lnTo>
                    <a:pt x="386" y="52"/>
                  </a:lnTo>
                  <a:lnTo>
                    <a:pt x="283" y="129"/>
                  </a:lnTo>
                  <a:lnTo>
                    <a:pt x="181" y="206"/>
                  </a:lnTo>
                  <a:lnTo>
                    <a:pt x="104" y="283"/>
                  </a:lnTo>
                  <a:lnTo>
                    <a:pt x="52" y="386"/>
                  </a:lnTo>
                  <a:lnTo>
                    <a:pt x="1" y="514"/>
                  </a:lnTo>
                  <a:lnTo>
                    <a:pt x="1" y="643"/>
                  </a:lnTo>
                  <a:lnTo>
                    <a:pt x="1" y="3828"/>
                  </a:lnTo>
                  <a:lnTo>
                    <a:pt x="1" y="3956"/>
                  </a:lnTo>
                  <a:lnTo>
                    <a:pt x="52" y="4085"/>
                  </a:lnTo>
                  <a:lnTo>
                    <a:pt x="104" y="4187"/>
                  </a:lnTo>
                  <a:lnTo>
                    <a:pt x="181" y="4290"/>
                  </a:lnTo>
                  <a:lnTo>
                    <a:pt x="283" y="4367"/>
                  </a:lnTo>
                  <a:lnTo>
                    <a:pt x="386" y="4419"/>
                  </a:lnTo>
                  <a:lnTo>
                    <a:pt x="489" y="4444"/>
                  </a:lnTo>
                  <a:lnTo>
                    <a:pt x="617" y="4470"/>
                  </a:lnTo>
                  <a:lnTo>
                    <a:pt x="5883" y="4470"/>
                  </a:lnTo>
                  <a:lnTo>
                    <a:pt x="6011" y="4444"/>
                  </a:lnTo>
                  <a:lnTo>
                    <a:pt x="6140" y="4419"/>
                  </a:lnTo>
                  <a:lnTo>
                    <a:pt x="6242" y="4367"/>
                  </a:lnTo>
                  <a:lnTo>
                    <a:pt x="6345" y="4290"/>
                  </a:lnTo>
                  <a:lnTo>
                    <a:pt x="6422" y="4187"/>
                  </a:lnTo>
                  <a:lnTo>
                    <a:pt x="6474" y="4085"/>
                  </a:lnTo>
                  <a:lnTo>
                    <a:pt x="6499" y="3956"/>
                  </a:lnTo>
                  <a:lnTo>
                    <a:pt x="6525" y="3828"/>
                  </a:lnTo>
                  <a:lnTo>
                    <a:pt x="6525" y="643"/>
                  </a:lnTo>
                  <a:lnTo>
                    <a:pt x="6499" y="514"/>
                  </a:lnTo>
                  <a:lnTo>
                    <a:pt x="6474" y="386"/>
                  </a:lnTo>
                  <a:lnTo>
                    <a:pt x="6422" y="283"/>
                  </a:lnTo>
                  <a:lnTo>
                    <a:pt x="6345" y="206"/>
                  </a:lnTo>
                  <a:lnTo>
                    <a:pt x="6242" y="129"/>
                  </a:lnTo>
                  <a:lnTo>
                    <a:pt x="6140" y="52"/>
                  </a:lnTo>
                  <a:lnTo>
                    <a:pt x="6011" y="26"/>
                  </a:lnTo>
                  <a:lnTo>
                    <a:pt x="5883" y="1"/>
                  </a:lnTo>
                  <a:close/>
                </a:path>
              </a:pathLst>
            </a:custGeom>
            <a:solidFill>
              <a:srgbClr val="9DC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4628260" y="5035889"/>
              <a:ext cx="182914" cy="104243"/>
            </a:xfrm>
            <a:custGeom>
              <a:avLst/>
              <a:gdLst/>
              <a:ahLst/>
              <a:cxnLst/>
              <a:rect l="l" t="t" r="r" b="b"/>
              <a:pathLst>
                <a:path w="4778" h="2723" extrusionOk="0">
                  <a:moveTo>
                    <a:pt x="129" y="0"/>
                  </a:moveTo>
                  <a:lnTo>
                    <a:pt x="77" y="26"/>
                  </a:lnTo>
                  <a:lnTo>
                    <a:pt x="26" y="51"/>
                  </a:lnTo>
                  <a:lnTo>
                    <a:pt x="0" y="103"/>
                  </a:lnTo>
                  <a:lnTo>
                    <a:pt x="0" y="154"/>
                  </a:lnTo>
                  <a:lnTo>
                    <a:pt x="0" y="2569"/>
                  </a:lnTo>
                  <a:lnTo>
                    <a:pt x="0" y="2620"/>
                  </a:lnTo>
                  <a:lnTo>
                    <a:pt x="26" y="2671"/>
                  </a:lnTo>
                  <a:lnTo>
                    <a:pt x="77" y="2723"/>
                  </a:lnTo>
                  <a:lnTo>
                    <a:pt x="4675" y="2723"/>
                  </a:lnTo>
                  <a:lnTo>
                    <a:pt x="4726" y="2671"/>
                  </a:lnTo>
                  <a:lnTo>
                    <a:pt x="4752" y="2620"/>
                  </a:lnTo>
                  <a:lnTo>
                    <a:pt x="4778" y="2569"/>
                  </a:lnTo>
                  <a:lnTo>
                    <a:pt x="4778" y="154"/>
                  </a:lnTo>
                  <a:lnTo>
                    <a:pt x="4752" y="103"/>
                  </a:lnTo>
                  <a:lnTo>
                    <a:pt x="4726" y="51"/>
                  </a:lnTo>
                  <a:lnTo>
                    <a:pt x="4675" y="26"/>
                  </a:lnTo>
                  <a:lnTo>
                    <a:pt x="46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4670523" y="5087991"/>
              <a:ext cx="104282" cy="52141"/>
            </a:xfrm>
            <a:custGeom>
              <a:avLst/>
              <a:gdLst/>
              <a:ahLst/>
              <a:cxnLst/>
              <a:rect l="l" t="t" r="r" b="b"/>
              <a:pathLst>
                <a:path w="2724" h="1362" extrusionOk="0">
                  <a:moveTo>
                    <a:pt x="1362" y="0"/>
                  </a:moveTo>
                  <a:lnTo>
                    <a:pt x="1079" y="26"/>
                  </a:lnTo>
                  <a:lnTo>
                    <a:pt x="823" y="103"/>
                  </a:lnTo>
                  <a:lnTo>
                    <a:pt x="591" y="232"/>
                  </a:lnTo>
                  <a:lnTo>
                    <a:pt x="412" y="411"/>
                  </a:lnTo>
                  <a:lnTo>
                    <a:pt x="232" y="591"/>
                  </a:lnTo>
                  <a:lnTo>
                    <a:pt x="103" y="822"/>
                  </a:lnTo>
                  <a:lnTo>
                    <a:pt x="26" y="1079"/>
                  </a:lnTo>
                  <a:lnTo>
                    <a:pt x="1" y="1362"/>
                  </a:lnTo>
                  <a:lnTo>
                    <a:pt x="2723" y="1362"/>
                  </a:lnTo>
                  <a:lnTo>
                    <a:pt x="2698" y="1079"/>
                  </a:lnTo>
                  <a:lnTo>
                    <a:pt x="2621" y="822"/>
                  </a:lnTo>
                  <a:lnTo>
                    <a:pt x="2492" y="591"/>
                  </a:lnTo>
                  <a:lnTo>
                    <a:pt x="2338" y="411"/>
                  </a:lnTo>
                  <a:lnTo>
                    <a:pt x="2133" y="232"/>
                  </a:lnTo>
                  <a:lnTo>
                    <a:pt x="1901" y="103"/>
                  </a:lnTo>
                  <a:lnTo>
                    <a:pt x="1644" y="26"/>
                  </a:lnTo>
                  <a:lnTo>
                    <a:pt x="1362" y="0"/>
                  </a:lnTo>
                  <a:close/>
                </a:path>
              </a:pathLst>
            </a:custGeom>
            <a:solidFill>
              <a:srgbClr val="9DC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4716729" y="5064371"/>
              <a:ext cx="58075" cy="56084"/>
            </a:xfrm>
            <a:custGeom>
              <a:avLst/>
              <a:gdLst/>
              <a:ahLst/>
              <a:cxnLst/>
              <a:rect l="l" t="t" r="r" b="b"/>
              <a:pathLst>
                <a:path w="1517" h="1465" extrusionOk="0">
                  <a:moveTo>
                    <a:pt x="1336" y="1"/>
                  </a:moveTo>
                  <a:lnTo>
                    <a:pt x="1285" y="27"/>
                  </a:lnTo>
                  <a:lnTo>
                    <a:pt x="1234" y="52"/>
                  </a:lnTo>
                  <a:lnTo>
                    <a:pt x="52" y="1182"/>
                  </a:lnTo>
                  <a:lnTo>
                    <a:pt x="1" y="1234"/>
                  </a:lnTo>
                  <a:lnTo>
                    <a:pt x="1" y="1285"/>
                  </a:lnTo>
                  <a:lnTo>
                    <a:pt x="1" y="1362"/>
                  </a:lnTo>
                  <a:lnTo>
                    <a:pt x="27" y="1414"/>
                  </a:lnTo>
                  <a:lnTo>
                    <a:pt x="104" y="1439"/>
                  </a:lnTo>
                  <a:lnTo>
                    <a:pt x="155" y="1465"/>
                  </a:lnTo>
                  <a:lnTo>
                    <a:pt x="206" y="1439"/>
                  </a:lnTo>
                  <a:lnTo>
                    <a:pt x="258" y="1414"/>
                  </a:lnTo>
                  <a:lnTo>
                    <a:pt x="1465" y="283"/>
                  </a:lnTo>
                  <a:lnTo>
                    <a:pt x="1491" y="232"/>
                  </a:lnTo>
                  <a:lnTo>
                    <a:pt x="1516" y="181"/>
                  </a:lnTo>
                  <a:lnTo>
                    <a:pt x="1491" y="104"/>
                  </a:lnTo>
                  <a:lnTo>
                    <a:pt x="1465" y="52"/>
                  </a:lnTo>
                  <a:lnTo>
                    <a:pt x="1414" y="27"/>
                  </a:lnTo>
                  <a:lnTo>
                    <a:pt x="1336" y="1"/>
                  </a:lnTo>
                  <a:close/>
                </a:path>
              </a:pathLst>
            </a:custGeom>
            <a:solidFill>
              <a:srgbClr val="8BB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4887850" y="5071262"/>
              <a:ext cx="87552" cy="86595"/>
            </a:xfrm>
            <a:custGeom>
              <a:avLst/>
              <a:gdLst/>
              <a:ahLst/>
              <a:cxnLst/>
              <a:rect l="l" t="t" r="r" b="b"/>
              <a:pathLst>
                <a:path w="2287" h="2262" extrusionOk="0">
                  <a:moveTo>
                    <a:pt x="103" y="1"/>
                  </a:moveTo>
                  <a:lnTo>
                    <a:pt x="51" y="26"/>
                  </a:lnTo>
                  <a:lnTo>
                    <a:pt x="26" y="78"/>
                  </a:lnTo>
                  <a:lnTo>
                    <a:pt x="0" y="129"/>
                  </a:lnTo>
                  <a:lnTo>
                    <a:pt x="0" y="1645"/>
                  </a:lnTo>
                  <a:lnTo>
                    <a:pt x="26" y="1773"/>
                  </a:lnTo>
                  <a:lnTo>
                    <a:pt x="51" y="1876"/>
                  </a:lnTo>
                  <a:lnTo>
                    <a:pt x="103" y="2004"/>
                  </a:lnTo>
                  <a:lnTo>
                    <a:pt x="180" y="2081"/>
                  </a:lnTo>
                  <a:lnTo>
                    <a:pt x="283" y="2158"/>
                  </a:lnTo>
                  <a:lnTo>
                    <a:pt x="385" y="2235"/>
                  </a:lnTo>
                  <a:lnTo>
                    <a:pt x="514" y="2261"/>
                  </a:lnTo>
                  <a:lnTo>
                    <a:pt x="1772" y="2261"/>
                  </a:lnTo>
                  <a:lnTo>
                    <a:pt x="1901" y="2235"/>
                  </a:lnTo>
                  <a:lnTo>
                    <a:pt x="2004" y="2158"/>
                  </a:lnTo>
                  <a:lnTo>
                    <a:pt x="2106" y="2081"/>
                  </a:lnTo>
                  <a:lnTo>
                    <a:pt x="2183" y="2004"/>
                  </a:lnTo>
                  <a:lnTo>
                    <a:pt x="2235" y="1876"/>
                  </a:lnTo>
                  <a:lnTo>
                    <a:pt x="2286" y="1773"/>
                  </a:lnTo>
                  <a:lnTo>
                    <a:pt x="2286" y="1645"/>
                  </a:lnTo>
                  <a:lnTo>
                    <a:pt x="2286" y="129"/>
                  </a:lnTo>
                  <a:lnTo>
                    <a:pt x="2286" y="78"/>
                  </a:lnTo>
                  <a:lnTo>
                    <a:pt x="2235" y="26"/>
                  </a:lnTo>
                  <a:lnTo>
                    <a:pt x="2209" y="1"/>
                  </a:lnTo>
                  <a:close/>
                </a:path>
              </a:pathLst>
            </a:custGeom>
            <a:solidFill>
              <a:srgbClr val="709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1038525" y="321775"/>
            <a:ext cx="8229600" cy="370200"/>
          </a:xfrm>
          <a:prstGeom prst="rect">
            <a:avLst/>
          </a:prstGeom>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r>
              <a:rPr lang="en" sz="3100"/>
              <a:t>Circuit Diagram of DC to DC Boost converter</a:t>
            </a:r>
            <a:endParaRPr sz="3100"/>
          </a:p>
        </p:txBody>
      </p:sp>
      <p:pic>
        <p:nvPicPr>
          <p:cNvPr id="282" name="Google Shape;282;p30"/>
          <p:cNvPicPr preferRelativeResize="0"/>
          <p:nvPr/>
        </p:nvPicPr>
        <p:blipFill>
          <a:blip r:embed="rId3">
            <a:alphaModFix/>
          </a:blip>
          <a:stretch>
            <a:fillRect/>
          </a:stretch>
        </p:blipFill>
        <p:spPr>
          <a:xfrm>
            <a:off x="534925" y="851050"/>
            <a:ext cx="8074151" cy="4028376"/>
          </a:xfrm>
          <a:prstGeom prst="rect">
            <a:avLst/>
          </a:prstGeom>
          <a:noFill/>
          <a:ln>
            <a:noFill/>
          </a:ln>
        </p:spPr>
      </p:pic>
      <p:sp>
        <p:nvSpPr>
          <p:cNvPr id="283" name="Google Shape;283;p30"/>
          <p:cNvSpPr/>
          <p:nvPr/>
        </p:nvSpPr>
        <p:spPr>
          <a:xfrm>
            <a:off x="366175" y="23087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2600">
              <a:solidFill>
                <a:schemeClr val="lt1"/>
              </a:solidFill>
            </a:endParaRPr>
          </a:p>
        </p:txBody>
      </p:sp>
      <p:sp>
        <p:nvSpPr>
          <p:cNvPr id="284" name="Google Shape;284;p30"/>
          <p:cNvSpPr/>
          <p:nvPr/>
        </p:nvSpPr>
        <p:spPr>
          <a:xfrm>
            <a:off x="433511" y="230888"/>
            <a:ext cx="417325" cy="551977"/>
          </a:xfrm>
          <a:custGeom>
            <a:avLst/>
            <a:gdLst/>
            <a:ahLst/>
            <a:cxnLst/>
            <a:rect l="l" t="t" r="r" b="b"/>
            <a:pathLst>
              <a:path w="18843" h="25954" extrusionOk="0">
                <a:moveTo>
                  <a:pt x="7083" y="1"/>
                </a:moveTo>
                <a:lnTo>
                  <a:pt x="6509" y="110"/>
                </a:lnTo>
                <a:lnTo>
                  <a:pt x="5990" y="247"/>
                </a:lnTo>
                <a:lnTo>
                  <a:pt x="5443" y="411"/>
                </a:lnTo>
                <a:lnTo>
                  <a:pt x="4923" y="575"/>
                </a:lnTo>
                <a:lnTo>
                  <a:pt x="4403" y="766"/>
                </a:lnTo>
                <a:lnTo>
                  <a:pt x="3911" y="985"/>
                </a:lnTo>
                <a:lnTo>
                  <a:pt x="3419" y="1231"/>
                </a:lnTo>
                <a:lnTo>
                  <a:pt x="2927" y="1505"/>
                </a:lnTo>
                <a:lnTo>
                  <a:pt x="10310" y="11022"/>
                </a:lnTo>
                <a:lnTo>
                  <a:pt x="0" y="11022"/>
                </a:lnTo>
                <a:lnTo>
                  <a:pt x="11541" y="25953"/>
                </a:lnTo>
                <a:lnTo>
                  <a:pt x="12088" y="25871"/>
                </a:lnTo>
                <a:lnTo>
                  <a:pt x="12635" y="25734"/>
                </a:lnTo>
                <a:lnTo>
                  <a:pt x="13182" y="25598"/>
                </a:lnTo>
                <a:lnTo>
                  <a:pt x="13701" y="25434"/>
                </a:lnTo>
                <a:lnTo>
                  <a:pt x="14221" y="25242"/>
                </a:lnTo>
                <a:lnTo>
                  <a:pt x="14741" y="25023"/>
                </a:lnTo>
                <a:lnTo>
                  <a:pt x="15233" y="24805"/>
                </a:lnTo>
                <a:lnTo>
                  <a:pt x="15725" y="24531"/>
                </a:lnTo>
                <a:lnTo>
                  <a:pt x="8533" y="15206"/>
                </a:lnTo>
                <a:lnTo>
                  <a:pt x="18843" y="15206"/>
                </a:lnTo>
                <a:lnTo>
                  <a:pt x="7083" y="1"/>
                </a:lnTo>
                <a:close/>
              </a:path>
            </a:pathLst>
          </a:custGeom>
          <a:solidFill>
            <a:srgbClr val="E5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p:nvPr/>
        </p:nvSpPr>
        <p:spPr>
          <a:xfrm>
            <a:off x="1059750" y="175975"/>
            <a:ext cx="7024500" cy="6618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3100" b="1">
                <a:solidFill>
                  <a:schemeClr val="dk1"/>
                </a:solidFill>
                <a:latin typeface="Fira Sans Extra Condensed"/>
                <a:ea typeface="Fira Sans Extra Condensed"/>
                <a:cs typeface="Fira Sans Extra Condensed"/>
                <a:sym typeface="Fira Sans Extra Condensed"/>
              </a:rPr>
              <a:t>Mode 1: Switch is On, Diode is Off</a:t>
            </a:r>
            <a:endParaRPr sz="3100" b="1">
              <a:solidFill>
                <a:schemeClr val="dk1"/>
              </a:solidFill>
              <a:latin typeface="Fira Sans Extra Condensed"/>
              <a:ea typeface="Fira Sans Extra Condensed"/>
              <a:cs typeface="Fira Sans Extra Condensed"/>
              <a:sym typeface="Fira Sans Extra Condensed"/>
            </a:endParaRPr>
          </a:p>
        </p:txBody>
      </p:sp>
      <p:sp>
        <p:nvSpPr>
          <p:cNvPr id="290" name="Google Shape;290;p31"/>
          <p:cNvSpPr txBox="1"/>
          <p:nvPr/>
        </p:nvSpPr>
        <p:spPr>
          <a:xfrm>
            <a:off x="223800" y="977675"/>
            <a:ext cx="86964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Mode 1 begins when the switch SW is turned on at t = 0. The input current which rises flows through inductor L and switch SW. During this mode, energy is stored in the inductor and load is supplied by capacitor current.</a:t>
            </a:r>
            <a:endParaRPr sz="1800">
              <a:solidFill>
                <a:schemeClr val="dk1"/>
              </a:solidFill>
              <a:latin typeface="Roboto"/>
              <a:ea typeface="Roboto"/>
              <a:cs typeface="Roboto"/>
              <a:sym typeface="Roboto"/>
            </a:endParaRPr>
          </a:p>
        </p:txBody>
      </p:sp>
      <p:pic>
        <p:nvPicPr>
          <p:cNvPr id="291" name="Google Shape;291;p31"/>
          <p:cNvPicPr preferRelativeResize="0"/>
          <p:nvPr/>
        </p:nvPicPr>
        <p:blipFill>
          <a:blip r:embed="rId3">
            <a:alphaModFix/>
          </a:blip>
          <a:stretch>
            <a:fillRect/>
          </a:stretch>
        </p:blipFill>
        <p:spPr>
          <a:xfrm>
            <a:off x="5183950" y="2626350"/>
            <a:ext cx="3753350" cy="2055000"/>
          </a:xfrm>
          <a:prstGeom prst="rect">
            <a:avLst/>
          </a:prstGeom>
          <a:noFill/>
          <a:ln>
            <a:noFill/>
          </a:ln>
        </p:spPr>
      </p:pic>
      <p:pic>
        <p:nvPicPr>
          <p:cNvPr id="292" name="Google Shape;292;p31"/>
          <p:cNvPicPr preferRelativeResize="0"/>
          <p:nvPr/>
        </p:nvPicPr>
        <p:blipFill rotWithShape="1">
          <a:blip r:embed="rId4">
            <a:alphaModFix/>
          </a:blip>
          <a:srcRect r="12380"/>
          <a:stretch/>
        </p:blipFill>
        <p:spPr>
          <a:xfrm>
            <a:off x="402525" y="2626350"/>
            <a:ext cx="4490750" cy="1448250"/>
          </a:xfrm>
          <a:prstGeom prst="rect">
            <a:avLst/>
          </a:prstGeom>
          <a:noFill/>
          <a:ln>
            <a:noFill/>
          </a:ln>
        </p:spPr>
      </p:pic>
      <p:pic>
        <p:nvPicPr>
          <p:cNvPr id="293" name="Google Shape;293;p31"/>
          <p:cNvPicPr preferRelativeResize="0"/>
          <p:nvPr/>
        </p:nvPicPr>
        <p:blipFill rotWithShape="1">
          <a:blip r:embed="rId5">
            <a:alphaModFix/>
          </a:blip>
          <a:srcRect r="10128"/>
          <a:stretch/>
        </p:blipFill>
        <p:spPr>
          <a:xfrm>
            <a:off x="450725" y="4468225"/>
            <a:ext cx="4490750" cy="419100"/>
          </a:xfrm>
          <a:prstGeom prst="rect">
            <a:avLst/>
          </a:prstGeom>
          <a:noFill/>
          <a:ln>
            <a:noFill/>
          </a:ln>
        </p:spPr>
      </p:pic>
      <p:sp>
        <p:nvSpPr>
          <p:cNvPr id="294" name="Google Shape;294;p31"/>
          <p:cNvSpPr/>
          <p:nvPr/>
        </p:nvSpPr>
        <p:spPr>
          <a:xfrm>
            <a:off x="366175" y="23087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a</a:t>
            </a:r>
            <a:endParaRPr sz="2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p:nvPr/>
        </p:nvSpPr>
        <p:spPr>
          <a:xfrm>
            <a:off x="1059750" y="175975"/>
            <a:ext cx="7024500" cy="6618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en" sz="3100" b="1">
                <a:solidFill>
                  <a:schemeClr val="dk1"/>
                </a:solidFill>
                <a:latin typeface="Fira Sans Extra Condensed"/>
                <a:ea typeface="Fira Sans Extra Condensed"/>
                <a:cs typeface="Fira Sans Extra Condensed"/>
                <a:sym typeface="Fira Sans Extra Condensed"/>
              </a:rPr>
              <a:t>Mode 2: Switch is Off ,Diode is On</a:t>
            </a:r>
            <a:endParaRPr sz="3100" b="1">
              <a:solidFill>
                <a:schemeClr val="dk1"/>
              </a:solidFill>
              <a:latin typeface="Fira Sans Extra Condensed"/>
              <a:ea typeface="Fira Sans Extra Condensed"/>
              <a:cs typeface="Fira Sans Extra Condensed"/>
              <a:sym typeface="Fira Sans Extra Condensed"/>
            </a:endParaRPr>
          </a:p>
        </p:txBody>
      </p:sp>
      <p:sp>
        <p:nvSpPr>
          <p:cNvPr id="300" name="Google Shape;300;p32"/>
          <p:cNvSpPr/>
          <p:nvPr/>
        </p:nvSpPr>
        <p:spPr>
          <a:xfrm>
            <a:off x="366175" y="230875"/>
            <a:ext cx="552000" cy="552000"/>
          </a:xfrm>
          <a:prstGeom prst="ellipse">
            <a:avLst/>
          </a:prstGeom>
          <a:solidFill>
            <a:schemeClr val="accent2"/>
          </a:solidFill>
          <a:ln w="3810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b</a:t>
            </a:r>
            <a:endParaRPr sz="2600">
              <a:solidFill>
                <a:schemeClr val="lt1"/>
              </a:solidFill>
            </a:endParaRPr>
          </a:p>
        </p:txBody>
      </p:sp>
      <p:sp>
        <p:nvSpPr>
          <p:cNvPr id="301" name="Google Shape;301;p32"/>
          <p:cNvSpPr txBox="1"/>
          <p:nvPr/>
        </p:nvSpPr>
        <p:spPr>
          <a:xfrm>
            <a:off x="420450" y="1000875"/>
            <a:ext cx="8303100" cy="2055000"/>
          </a:xfrm>
          <a:prstGeom prst="rect">
            <a:avLst/>
          </a:prstGeom>
          <a:noFill/>
          <a:ln>
            <a:noFill/>
          </a:ln>
        </p:spPr>
        <p:txBody>
          <a:bodyPr spcFirstLastPara="1" wrap="square" lIns="91425" tIns="91425" rIns="91425" bIns="91425" anchor="t" anchorCtr="0">
            <a:spAutoFit/>
          </a:bodyPr>
          <a:lstStyle/>
          <a:p>
            <a:pPr marL="12700" marR="12700" lvl="0" indent="0" algn="l" rtl="0">
              <a:lnSpc>
                <a:spcPct val="115000"/>
              </a:lnSpc>
              <a:spcBef>
                <a:spcPts val="100"/>
              </a:spcBef>
              <a:spcAft>
                <a:spcPts val="0"/>
              </a:spcAft>
              <a:buNone/>
            </a:pPr>
            <a:r>
              <a:rPr lang="en" sz="1800">
                <a:solidFill>
                  <a:schemeClr val="dk1"/>
                </a:solidFill>
                <a:latin typeface="Roboto"/>
                <a:ea typeface="Roboto"/>
                <a:cs typeface="Roboto"/>
                <a:sym typeface="Roboto"/>
              </a:rPr>
              <a:t>Mode 2 begins when the switch is turned off at t = DT. The current that was flowing through the switch would now flow through inductor L, diode D, output capacitor C, and load R. The inductor current falls until the switch is turned on again in the next cycle. During this time, energy stored in the inductor is transferred to the load together with the input voltage. Therefore, the output voltage is greater than the input voltage</a:t>
            </a:r>
            <a:endParaRPr sz="1800">
              <a:solidFill>
                <a:schemeClr val="dk1"/>
              </a:solidFill>
              <a:latin typeface="Roboto"/>
              <a:ea typeface="Roboto"/>
              <a:cs typeface="Roboto"/>
              <a:sym typeface="Roboto"/>
            </a:endParaRPr>
          </a:p>
        </p:txBody>
      </p:sp>
      <p:pic>
        <p:nvPicPr>
          <p:cNvPr id="302" name="Google Shape;302;p32"/>
          <p:cNvPicPr preferRelativeResize="0"/>
          <p:nvPr/>
        </p:nvPicPr>
        <p:blipFill rotWithShape="1">
          <a:blip r:embed="rId3">
            <a:alphaModFix/>
          </a:blip>
          <a:srcRect r="15661"/>
          <a:stretch/>
        </p:blipFill>
        <p:spPr>
          <a:xfrm>
            <a:off x="420450" y="3273875"/>
            <a:ext cx="3894775" cy="1393075"/>
          </a:xfrm>
          <a:prstGeom prst="rect">
            <a:avLst/>
          </a:prstGeom>
          <a:noFill/>
          <a:ln>
            <a:noFill/>
          </a:ln>
        </p:spPr>
      </p:pic>
      <p:pic>
        <p:nvPicPr>
          <p:cNvPr id="303" name="Google Shape;303;p32"/>
          <p:cNvPicPr preferRelativeResize="0"/>
          <p:nvPr/>
        </p:nvPicPr>
        <p:blipFill>
          <a:blip r:embed="rId4">
            <a:alphaModFix/>
          </a:blip>
          <a:stretch>
            <a:fillRect/>
          </a:stretch>
        </p:blipFill>
        <p:spPr>
          <a:xfrm>
            <a:off x="4511323" y="3136812"/>
            <a:ext cx="4427516" cy="166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3"/>
          <p:cNvPicPr preferRelativeResize="0"/>
          <p:nvPr/>
        </p:nvPicPr>
        <p:blipFill rotWithShape="1">
          <a:blip r:embed="rId3">
            <a:alphaModFix/>
          </a:blip>
          <a:srcRect r="11410"/>
          <a:stretch/>
        </p:blipFill>
        <p:spPr>
          <a:xfrm>
            <a:off x="553350" y="152400"/>
            <a:ext cx="4603901" cy="48387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nergy Saving Infographics by Slidesgo">
  <a:themeElements>
    <a:clrScheme name="Simple Light">
      <a:dk1>
        <a:srgbClr val="000000"/>
      </a:dk1>
      <a:lt1>
        <a:srgbClr val="FFFFFF"/>
      </a:lt1>
      <a:dk2>
        <a:srgbClr val="434343"/>
      </a:dk2>
      <a:lt2>
        <a:srgbClr val="E5E2CF"/>
      </a:lt2>
      <a:accent1>
        <a:srgbClr val="87C6CC"/>
      </a:accent1>
      <a:accent2>
        <a:srgbClr val="8BB96C"/>
      </a:accent2>
      <a:accent3>
        <a:srgbClr val="F9DA21"/>
      </a:accent3>
      <a:accent4>
        <a:srgbClr val="7CBEC1"/>
      </a:accent4>
      <a:accent5>
        <a:srgbClr val="9DC67D"/>
      </a:accent5>
      <a:accent6>
        <a:srgbClr val="70934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1460</Words>
  <Application>Microsoft Office PowerPoint</Application>
  <PresentationFormat>On-screen Show (16:9)</PresentationFormat>
  <Paragraphs>110</Paragraphs>
  <Slides>29</Slides>
  <Notes>27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Fira Sans Extra Condensed</vt:lpstr>
      <vt:lpstr>Roboto</vt:lpstr>
      <vt:lpstr>Arial</vt:lpstr>
      <vt:lpstr>Simple Light</vt:lpstr>
      <vt:lpstr>Energy Saving Infographics by Slidesgo</vt:lpstr>
      <vt:lpstr>Exploratory Project</vt:lpstr>
      <vt:lpstr>PHOTOVOLTAIC SYSTEM WITH DC TO DC BOOST CONVERTER(Using MPPT) AND THREE PHASE DC TO AC INVERTER </vt:lpstr>
      <vt:lpstr>Table of Contents</vt:lpstr>
      <vt:lpstr>Introduction : </vt:lpstr>
      <vt:lpstr>PowerPoint Presentation</vt:lpstr>
      <vt:lpstr>Circuit Diagram of DC to DC Boost converter</vt:lpstr>
      <vt:lpstr>PowerPoint Presentation</vt:lpstr>
      <vt:lpstr>PowerPoint Presentation</vt:lpstr>
      <vt:lpstr>PowerPoint Presentation</vt:lpstr>
      <vt:lpstr>PowerPoint Presentation</vt:lpstr>
      <vt:lpstr>PowerPoint Presentation</vt:lpstr>
      <vt:lpstr>Circuit Diagram of Solar PV array with DC to DC Boost converter and MPPT</vt:lpstr>
      <vt:lpstr>Simulation Result : I-V Characteristic Curve and P-V Characteristic Curve</vt:lpstr>
      <vt:lpstr>Perturbation and Observation Method:</vt:lpstr>
      <vt:lpstr>Flow Chart of Perturb and  Observe Method.</vt:lpstr>
      <vt:lpstr>PV array voltage, PV array current, Output power of PV array</vt:lpstr>
      <vt:lpstr>Three phase DC to AC inverter </vt:lpstr>
      <vt:lpstr>SINUSOIDAL PULSE WIDTH MODULATION (SPWM)</vt:lpstr>
      <vt:lpstr>SWITCHING TECHNIQUES</vt:lpstr>
      <vt:lpstr>SWITCHING TECHNIQUES  IN THREE PHASE INVERTER</vt:lpstr>
      <vt:lpstr>Simulink Model for SPWM Inverter with LC ﬁlter</vt:lpstr>
      <vt:lpstr>SIMULATION RESULTS</vt:lpstr>
      <vt:lpstr>PowerPoint Presentation</vt:lpstr>
      <vt:lpstr>PowerPoint Presentation</vt:lpstr>
      <vt:lpstr>PowerPoint Presentation</vt:lpstr>
      <vt:lpstr> FULL CIRCUIT FOR THREE PHASE AC POWER GENERATION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Project</dc:title>
  <cp:lastModifiedBy>Ms. Khushboo Chaurasiya</cp:lastModifiedBy>
  <cp:revision>5</cp:revision>
  <dcterms:modified xsi:type="dcterms:W3CDTF">2023-05-04T13:55:05Z</dcterms:modified>
</cp:coreProperties>
</file>